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0" r:id="rId4"/>
    <p:sldId id="265" r:id="rId5"/>
    <p:sldId id="258" r:id="rId6"/>
    <p:sldId id="259" r:id="rId7"/>
    <p:sldId id="261" r:id="rId8"/>
    <p:sldId id="262" r:id="rId9"/>
    <p:sldId id="263" r:id="rId10"/>
    <p:sldId id="264" r:id="rId11"/>
    <p:sldId id="267" r:id="rId12"/>
    <p:sldId id="281" r:id="rId13"/>
    <p:sldId id="282" r:id="rId14"/>
    <p:sldId id="283" r:id="rId15"/>
    <p:sldId id="275" r:id="rId16"/>
    <p:sldId id="274" r:id="rId17"/>
    <p:sldId id="268" r:id="rId18"/>
    <p:sldId id="269" r:id="rId19"/>
    <p:sldId id="270" r:id="rId20"/>
    <p:sldId id="284" r:id="rId21"/>
    <p:sldId id="271" r:id="rId22"/>
    <p:sldId id="266" r:id="rId23"/>
    <p:sldId id="286" r:id="rId24"/>
    <p:sldId id="294" r:id="rId25"/>
    <p:sldId id="301" r:id="rId26"/>
    <p:sldId id="302" r:id="rId27"/>
    <p:sldId id="287" r:id="rId28"/>
    <p:sldId id="288" r:id="rId29"/>
    <p:sldId id="291" r:id="rId30"/>
    <p:sldId id="293" r:id="rId31"/>
    <p:sldId id="299" r:id="rId32"/>
    <p:sldId id="289" r:id="rId33"/>
    <p:sldId id="298" r:id="rId34"/>
    <p:sldId id="290" r:id="rId35"/>
    <p:sldId id="297" r:id="rId36"/>
    <p:sldId id="296" r:id="rId37"/>
    <p:sldId id="295" r:id="rId38"/>
    <p:sldId id="292" r:id="rId39"/>
    <p:sldId id="285" r:id="rId40"/>
    <p:sldId id="300" r:id="rId4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lestone 1" id="{BFC0EFAD-CBF1-A04D-80C9-9D7E3FC42348}">
          <p14:sldIdLst>
            <p14:sldId id="256"/>
            <p14:sldId id="257"/>
            <p14:sldId id="260"/>
            <p14:sldId id="265"/>
            <p14:sldId id="258"/>
            <p14:sldId id="259"/>
            <p14:sldId id="261"/>
            <p14:sldId id="262"/>
            <p14:sldId id="263"/>
            <p14:sldId id="264"/>
          </p14:sldIdLst>
        </p14:section>
        <p14:section name="Milestone 3" id="{5FBD59A2-B18A-6647-9955-405EAA3276E5}">
          <p14:sldIdLst>
            <p14:sldId id="267"/>
            <p14:sldId id="281"/>
            <p14:sldId id="282"/>
            <p14:sldId id="283"/>
            <p14:sldId id="275"/>
            <p14:sldId id="274"/>
            <p14:sldId id="268"/>
            <p14:sldId id="269"/>
            <p14:sldId id="270"/>
            <p14:sldId id="284"/>
            <p14:sldId id="271"/>
            <p14:sldId id="266"/>
          </p14:sldIdLst>
        </p14:section>
        <p14:section name="Milestone 5" id="{624D8AF3-43B4-E645-AEE0-ABCA72692BD2}">
          <p14:sldIdLst>
            <p14:sldId id="286"/>
            <p14:sldId id="294"/>
            <p14:sldId id="301"/>
            <p14:sldId id="302"/>
            <p14:sldId id="287"/>
            <p14:sldId id="288"/>
            <p14:sldId id="291"/>
            <p14:sldId id="293"/>
            <p14:sldId id="299"/>
            <p14:sldId id="289"/>
            <p14:sldId id="298"/>
            <p14:sldId id="290"/>
            <p14:sldId id="297"/>
            <p14:sldId id="296"/>
            <p14:sldId id="295"/>
            <p14:sldId id="292"/>
            <p14:sldId id="285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EFED1-98F0-0934-3120-B7A726D90D4A}" v="15" dt="2025-05-14T14:51:28.439"/>
    <p1510:client id="{5540693C-05B2-7B32-D282-656A1086DFD6}" v="134" dt="2025-05-14T14:46:05.800"/>
    <p1510:client id="{5C62094E-7E40-7A42-120D-14E7D4F7AE81}" v="637" dt="2025-05-14T10:26:47.974"/>
    <p1510:client id="{7F073B2D-9A0B-DC41-8976-E4145657939B}" v="1960" dt="2025-05-14T10:33:54.777"/>
    <p1510:client id="{8FDC051C-65F4-3569-360A-A4D40DEE8FD8}" v="14" dt="2025-05-14T14:35:30.850"/>
    <p1510:client id="{A564AF6A-3DD0-A8C5-4C8D-46C434F2D728}" v="2" dt="2025-05-14T07:49:16.998"/>
    <p1510:client id="{B64A2F2E-E00A-54E1-8812-91E03DDB6DCD}" v="58" dt="2025-05-14T07:03:18.494"/>
    <p1510:client id="{BE1E48CC-F48B-FF9C-DD39-0FDB322BB1B3}" v="200" dt="2025-05-13T15:40:21.864"/>
    <p1510:client id="{F96A1C1A-6B76-64AC-0466-5D1555702833}" v="394" dt="2025-05-14T07:37:22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053307-CCF2-4C52-9BBF-78BBA3B23E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A80AD1-ED16-44BA-824C-5CF639DE5443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Design Pattern:</a:t>
          </a:r>
          <a:endParaRPr lang="en-US"/>
        </a:p>
      </dgm:t>
    </dgm:pt>
    <dgm:pt modelId="{2B826469-D199-493A-B847-1B8A239936D7}" type="parTrans" cxnId="{C833A725-08CC-41EB-A6A4-057737E78BC4}">
      <dgm:prSet/>
      <dgm:spPr/>
      <dgm:t>
        <a:bodyPr/>
        <a:lstStyle/>
        <a:p>
          <a:endParaRPr lang="en-US"/>
        </a:p>
      </dgm:t>
    </dgm:pt>
    <dgm:pt modelId="{535AC41F-C86A-4D0E-811D-677CA7FC892A}" type="sibTrans" cxnId="{C833A725-08CC-41EB-A6A4-057737E78BC4}">
      <dgm:prSet/>
      <dgm:spPr/>
      <dgm:t>
        <a:bodyPr/>
        <a:lstStyle/>
        <a:p>
          <a:endParaRPr lang="en-US"/>
        </a:p>
      </dgm:t>
    </dgm:pt>
    <dgm:pt modelId="{DA829376-70BA-4540-AA97-42A5A417C8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Observer</a:t>
          </a:r>
          <a:endParaRPr lang="en-US" sz="1800"/>
        </a:p>
      </dgm:t>
    </dgm:pt>
    <dgm:pt modelId="{74F462BF-8EEA-4D0D-AC26-BDC0219B8D09}" type="parTrans" cxnId="{2C4DCFBB-880D-43E7-B7B8-3EBAA4C2F53D}">
      <dgm:prSet/>
      <dgm:spPr/>
      <dgm:t>
        <a:bodyPr/>
        <a:lstStyle/>
        <a:p>
          <a:endParaRPr lang="en-US"/>
        </a:p>
      </dgm:t>
    </dgm:pt>
    <dgm:pt modelId="{6E7F3A77-FBEC-47DD-A57F-D62B93BE32CF}" type="sibTrans" cxnId="{2C4DCFBB-880D-43E7-B7B8-3EBAA4C2F53D}">
      <dgm:prSet/>
      <dgm:spPr/>
      <dgm:t>
        <a:bodyPr/>
        <a:lstStyle/>
        <a:p>
          <a:endParaRPr lang="en-US"/>
        </a:p>
      </dgm:t>
    </dgm:pt>
    <dgm:pt modelId="{0C3EB784-45CA-4BE3-B6BB-9E279312BC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Mediator</a:t>
          </a:r>
          <a:endParaRPr lang="en-US" sz="1800"/>
        </a:p>
      </dgm:t>
    </dgm:pt>
    <dgm:pt modelId="{BB96A243-B52E-44DC-A703-E29576FBB245}" type="parTrans" cxnId="{29986586-4345-4A96-8442-28EFA4A0006A}">
      <dgm:prSet/>
      <dgm:spPr/>
      <dgm:t>
        <a:bodyPr/>
        <a:lstStyle/>
        <a:p>
          <a:endParaRPr lang="en-US"/>
        </a:p>
      </dgm:t>
    </dgm:pt>
    <dgm:pt modelId="{B81031CD-0DE1-4246-A033-04AD1892E80C}" type="sibTrans" cxnId="{29986586-4345-4A96-8442-28EFA4A0006A}">
      <dgm:prSet/>
      <dgm:spPr/>
      <dgm:t>
        <a:bodyPr/>
        <a:lstStyle/>
        <a:p>
          <a:endParaRPr lang="en-US"/>
        </a:p>
      </dgm:t>
    </dgm:pt>
    <dgm:pt modelId="{76B97AD6-1938-4AC4-A158-B36F3E104D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Factory</a:t>
          </a:r>
          <a:endParaRPr lang="en-US" sz="1800"/>
        </a:p>
      </dgm:t>
    </dgm:pt>
    <dgm:pt modelId="{EAB9ABFB-4834-442B-9061-5F085687E3F4}" type="parTrans" cxnId="{0E794A9B-B080-486D-A871-7BBFDF389E92}">
      <dgm:prSet/>
      <dgm:spPr/>
      <dgm:t>
        <a:bodyPr/>
        <a:lstStyle/>
        <a:p>
          <a:endParaRPr lang="en-US"/>
        </a:p>
      </dgm:t>
    </dgm:pt>
    <dgm:pt modelId="{0B7FE041-0EDD-4D56-8079-B1AA60F15742}" type="sibTrans" cxnId="{0E794A9B-B080-486D-A871-7BBFDF389E92}">
      <dgm:prSet/>
      <dgm:spPr/>
      <dgm:t>
        <a:bodyPr/>
        <a:lstStyle/>
        <a:p>
          <a:endParaRPr lang="en-US"/>
        </a:p>
      </dgm:t>
    </dgm:pt>
    <dgm:pt modelId="{1B63DAAA-6E38-4108-934A-E01D1ACA19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800"/>
            <a:t>Builder</a:t>
          </a:r>
          <a:endParaRPr lang="en-US" sz="1800"/>
        </a:p>
      </dgm:t>
    </dgm:pt>
    <dgm:pt modelId="{23DCAC99-76D1-4093-B5E4-C0D0833C016D}" type="parTrans" cxnId="{AE05112D-43B3-4341-95F0-EC10C9612035}">
      <dgm:prSet/>
      <dgm:spPr/>
      <dgm:t>
        <a:bodyPr/>
        <a:lstStyle/>
        <a:p>
          <a:endParaRPr lang="en-US"/>
        </a:p>
      </dgm:t>
    </dgm:pt>
    <dgm:pt modelId="{4E7B828F-BF87-4B46-AF05-8509912872D2}" type="sibTrans" cxnId="{AE05112D-43B3-4341-95F0-EC10C9612035}">
      <dgm:prSet/>
      <dgm:spPr/>
      <dgm:t>
        <a:bodyPr/>
        <a:lstStyle/>
        <a:p>
          <a:endParaRPr lang="en-US"/>
        </a:p>
      </dgm:t>
    </dgm:pt>
    <dgm:pt modelId="{286ACB71-9D43-41E1-92B1-C084B2DC5930}">
      <dgm:prSet/>
      <dgm:spPr/>
      <dgm:t>
        <a:bodyPr/>
        <a:lstStyle/>
        <a:p>
          <a:pPr>
            <a:lnSpc>
              <a:spcPct val="100000"/>
            </a:lnSpc>
          </a:pPr>
          <a:r>
            <a:rPr lang="de-CH"/>
            <a:t>Libraries:</a:t>
          </a:r>
          <a:endParaRPr lang="en-US"/>
        </a:p>
      </dgm:t>
    </dgm:pt>
    <dgm:pt modelId="{1DACBD7D-D79F-4DEA-9356-FFAA17020E9A}" type="parTrans" cxnId="{009ABEEB-2D38-4847-A67F-DB7C2D506253}">
      <dgm:prSet/>
      <dgm:spPr/>
      <dgm:t>
        <a:bodyPr/>
        <a:lstStyle/>
        <a:p>
          <a:endParaRPr lang="en-US"/>
        </a:p>
      </dgm:t>
    </dgm:pt>
    <dgm:pt modelId="{D97D4403-309A-4FB9-A350-4C2DF01655BB}" type="sibTrans" cxnId="{009ABEEB-2D38-4847-A67F-DB7C2D506253}">
      <dgm:prSet/>
      <dgm:spPr/>
      <dgm:t>
        <a:bodyPr/>
        <a:lstStyle/>
        <a:p>
          <a:endParaRPr lang="en-US"/>
        </a:p>
      </dgm:t>
    </dgm:pt>
    <dgm:pt modelId="{24B826E0-71BF-4078-BEF7-3B0EE7EC00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2000" err="1"/>
            <a:t>Mockito</a:t>
          </a:r>
          <a:endParaRPr lang="en-US" sz="2000"/>
        </a:p>
      </dgm:t>
    </dgm:pt>
    <dgm:pt modelId="{69F5B17C-BF47-41D3-BF3E-B348D6BC04A4}" type="parTrans" cxnId="{9228EB47-AF57-47CF-B947-69026BE6172F}">
      <dgm:prSet/>
      <dgm:spPr/>
      <dgm:t>
        <a:bodyPr/>
        <a:lstStyle/>
        <a:p>
          <a:endParaRPr lang="en-US"/>
        </a:p>
      </dgm:t>
    </dgm:pt>
    <dgm:pt modelId="{608FC3AD-F493-4252-A637-580968FF83D2}" type="sibTrans" cxnId="{9228EB47-AF57-47CF-B947-69026BE6172F}">
      <dgm:prSet/>
      <dgm:spPr/>
      <dgm:t>
        <a:bodyPr/>
        <a:lstStyle/>
        <a:p>
          <a:endParaRPr lang="en-US"/>
        </a:p>
      </dgm:t>
    </dgm:pt>
    <dgm:pt modelId="{49E7BB6A-685B-4BCB-B81F-DA432D1457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2000"/>
            <a:t>Gson</a:t>
          </a:r>
          <a:endParaRPr lang="en-US" sz="2000"/>
        </a:p>
      </dgm:t>
    </dgm:pt>
    <dgm:pt modelId="{B5213324-1111-4D22-8D1B-F645685F020F}" type="parTrans" cxnId="{2DC5A4CE-C224-4AD7-BFBF-452534CC4B8B}">
      <dgm:prSet/>
      <dgm:spPr/>
      <dgm:t>
        <a:bodyPr/>
        <a:lstStyle/>
        <a:p>
          <a:endParaRPr lang="en-US"/>
        </a:p>
      </dgm:t>
    </dgm:pt>
    <dgm:pt modelId="{FA8A73FF-438D-4C34-95AD-61098EB8DBC8}" type="sibTrans" cxnId="{2DC5A4CE-C224-4AD7-BFBF-452534CC4B8B}">
      <dgm:prSet/>
      <dgm:spPr/>
      <dgm:t>
        <a:bodyPr/>
        <a:lstStyle/>
        <a:p>
          <a:endParaRPr lang="en-US"/>
        </a:p>
      </dgm:t>
    </dgm:pt>
    <dgm:pt modelId="{5572265E-F2A4-4B2E-A6D6-A5CDCD25F30C}" type="pres">
      <dgm:prSet presAssocID="{BC053307-CCF2-4C52-9BBF-78BBA3B23EB9}" presName="root" presStyleCnt="0">
        <dgm:presLayoutVars>
          <dgm:dir/>
          <dgm:resizeHandles val="exact"/>
        </dgm:presLayoutVars>
      </dgm:prSet>
      <dgm:spPr/>
    </dgm:pt>
    <dgm:pt modelId="{CBA8072E-EE4C-4144-8A55-48520B5DA07A}" type="pres">
      <dgm:prSet presAssocID="{EDA80AD1-ED16-44BA-824C-5CF639DE5443}" presName="compNode" presStyleCnt="0"/>
      <dgm:spPr/>
    </dgm:pt>
    <dgm:pt modelId="{92C08C85-A374-4072-ADAB-708750D35C42}" type="pres">
      <dgm:prSet presAssocID="{EDA80AD1-ED16-44BA-824C-5CF639DE5443}" presName="bgRect" presStyleLbl="bgShp" presStyleIdx="0" presStyleCnt="2" custScaleY="131115"/>
      <dgm:spPr/>
    </dgm:pt>
    <dgm:pt modelId="{32B2EDF0-36DD-46CF-A61E-42F2E1BB4A13}" type="pres">
      <dgm:prSet presAssocID="{EDA80AD1-ED16-44BA-824C-5CF639DE54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B4D5AB1-E263-4A2E-8300-981646A1DE1D}" type="pres">
      <dgm:prSet presAssocID="{EDA80AD1-ED16-44BA-824C-5CF639DE5443}" presName="spaceRect" presStyleCnt="0"/>
      <dgm:spPr/>
    </dgm:pt>
    <dgm:pt modelId="{2C7CF182-F6DA-46A5-9044-4EA02F2343D6}" type="pres">
      <dgm:prSet presAssocID="{EDA80AD1-ED16-44BA-824C-5CF639DE5443}" presName="parTx" presStyleLbl="revTx" presStyleIdx="0" presStyleCnt="4">
        <dgm:presLayoutVars>
          <dgm:chMax val="0"/>
          <dgm:chPref val="0"/>
        </dgm:presLayoutVars>
      </dgm:prSet>
      <dgm:spPr/>
    </dgm:pt>
    <dgm:pt modelId="{93ED1367-2B66-4527-8CE9-E3C325F90F4C}" type="pres">
      <dgm:prSet presAssocID="{EDA80AD1-ED16-44BA-824C-5CF639DE5443}" presName="desTx" presStyleLbl="revTx" presStyleIdx="1" presStyleCnt="4">
        <dgm:presLayoutVars/>
      </dgm:prSet>
      <dgm:spPr/>
    </dgm:pt>
    <dgm:pt modelId="{ECDE663A-8823-43DC-AFEB-8B6DC655B238}" type="pres">
      <dgm:prSet presAssocID="{535AC41F-C86A-4D0E-811D-677CA7FC892A}" presName="sibTrans" presStyleCnt="0"/>
      <dgm:spPr/>
    </dgm:pt>
    <dgm:pt modelId="{870587EA-CD61-4702-B991-1864B5DDE120}" type="pres">
      <dgm:prSet presAssocID="{286ACB71-9D43-41E1-92B1-C084B2DC5930}" presName="compNode" presStyleCnt="0"/>
      <dgm:spPr/>
    </dgm:pt>
    <dgm:pt modelId="{C29E880B-F965-4532-B41A-E868044B3B27}" type="pres">
      <dgm:prSet presAssocID="{286ACB71-9D43-41E1-92B1-C084B2DC5930}" presName="bgRect" presStyleLbl="bgShp" presStyleIdx="1" presStyleCnt="2" custScaleY="131492"/>
      <dgm:spPr/>
    </dgm:pt>
    <dgm:pt modelId="{6FA9748E-C4B1-4DA2-9BCE-AFFFBF37EF56}" type="pres">
      <dgm:prSet presAssocID="{286ACB71-9D43-41E1-92B1-C084B2DC59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B206485-0DCE-4405-93FF-0032B3912968}" type="pres">
      <dgm:prSet presAssocID="{286ACB71-9D43-41E1-92B1-C084B2DC5930}" presName="spaceRect" presStyleCnt="0"/>
      <dgm:spPr/>
    </dgm:pt>
    <dgm:pt modelId="{32125C3C-CAF8-433D-A8B2-119D8C19F7A9}" type="pres">
      <dgm:prSet presAssocID="{286ACB71-9D43-41E1-92B1-C084B2DC5930}" presName="parTx" presStyleLbl="revTx" presStyleIdx="2" presStyleCnt="4">
        <dgm:presLayoutVars>
          <dgm:chMax val="0"/>
          <dgm:chPref val="0"/>
        </dgm:presLayoutVars>
      </dgm:prSet>
      <dgm:spPr/>
    </dgm:pt>
    <dgm:pt modelId="{F0BE213B-7DAF-4BFD-9328-92A5827BB5A8}" type="pres">
      <dgm:prSet presAssocID="{286ACB71-9D43-41E1-92B1-C084B2DC5930}" presName="desTx" presStyleLbl="revTx" presStyleIdx="3" presStyleCnt="4">
        <dgm:presLayoutVars/>
      </dgm:prSet>
      <dgm:spPr/>
    </dgm:pt>
  </dgm:ptLst>
  <dgm:cxnLst>
    <dgm:cxn modelId="{3BFEC303-7E42-4028-AB64-DF9E5F17CCA7}" type="presOf" srcId="{24B826E0-71BF-4078-BEF7-3B0EE7EC007F}" destId="{F0BE213B-7DAF-4BFD-9328-92A5827BB5A8}" srcOrd="0" destOrd="0" presId="urn:microsoft.com/office/officeart/2018/2/layout/IconVerticalSolidList"/>
    <dgm:cxn modelId="{C833A725-08CC-41EB-A6A4-057737E78BC4}" srcId="{BC053307-CCF2-4C52-9BBF-78BBA3B23EB9}" destId="{EDA80AD1-ED16-44BA-824C-5CF639DE5443}" srcOrd="0" destOrd="0" parTransId="{2B826469-D199-493A-B847-1B8A239936D7}" sibTransId="{535AC41F-C86A-4D0E-811D-677CA7FC892A}"/>
    <dgm:cxn modelId="{5D6DF526-7AA8-4629-9A69-128AA38ECB7D}" type="presOf" srcId="{BC053307-CCF2-4C52-9BBF-78BBA3B23EB9}" destId="{5572265E-F2A4-4B2E-A6D6-A5CDCD25F30C}" srcOrd="0" destOrd="0" presId="urn:microsoft.com/office/officeart/2018/2/layout/IconVerticalSolidList"/>
    <dgm:cxn modelId="{AE05112D-43B3-4341-95F0-EC10C9612035}" srcId="{EDA80AD1-ED16-44BA-824C-5CF639DE5443}" destId="{1B63DAAA-6E38-4108-934A-E01D1ACA192C}" srcOrd="3" destOrd="0" parTransId="{23DCAC99-76D1-4093-B5E4-C0D0833C016D}" sibTransId="{4E7B828F-BF87-4B46-AF05-8509912872D2}"/>
    <dgm:cxn modelId="{EF09B640-3B4B-469F-9441-2260635E8B11}" type="presOf" srcId="{DA829376-70BA-4540-AA97-42A5A417C8FF}" destId="{93ED1367-2B66-4527-8CE9-E3C325F90F4C}" srcOrd="0" destOrd="0" presId="urn:microsoft.com/office/officeart/2018/2/layout/IconVerticalSolidList"/>
    <dgm:cxn modelId="{9228EB47-AF57-47CF-B947-69026BE6172F}" srcId="{286ACB71-9D43-41E1-92B1-C084B2DC5930}" destId="{24B826E0-71BF-4078-BEF7-3B0EE7EC007F}" srcOrd="0" destOrd="0" parTransId="{69F5B17C-BF47-41D3-BF3E-B348D6BC04A4}" sibTransId="{608FC3AD-F493-4252-A637-580968FF83D2}"/>
    <dgm:cxn modelId="{05D26C81-3D98-4D5A-9E1A-683956CD9B26}" type="presOf" srcId="{EDA80AD1-ED16-44BA-824C-5CF639DE5443}" destId="{2C7CF182-F6DA-46A5-9044-4EA02F2343D6}" srcOrd="0" destOrd="0" presId="urn:microsoft.com/office/officeart/2018/2/layout/IconVerticalSolidList"/>
    <dgm:cxn modelId="{29986586-4345-4A96-8442-28EFA4A0006A}" srcId="{EDA80AD1-ED16-44BA-824C-5CF639DE5443}" destId="{0C3EB784-45CA-4BE3-B6BB-9E279312BCE1}" srcOrd="1" destOrd="0" parTransId="{BB96A243-B52E-44DC-A703-E29576FBB245}" sibTransId="{B81031CD-0DE1-4246-A033-04AD1892E80C}"/>
    <dgm:cxn modelId="{FF4E408F-FBA4-497F-AF1A-4B807744E96D}" type="presOf" srcId="{1B63DAAA-6E38-4108-934A-E01D1ACA192C}" destId="{93ED1367-2B66-4527-8CE9-E3C325F90F4C}" srcOrd="0" destOrd="3" presId="urn:microsoft.com/office/officeart/2018/2/layout/IconVerticalSolidList"/>
    <dgm:cxn modelId="{0E794A9B-B080-486D-A871-7BBFDF389E92}" srcId="{EDA80AD1-ED16-44BA-824C-5CF639DE5443}" destId="{76B97AD6-1938-4AC4-A158-B36F3E104D94}" srcOrd="2" destOrd="0" parTransId="{EAB9ABFB-4834-442B-9061-5F085687E3F4}" sibTransId="{0B7FE041-0EDD-4D56-8079-B1AA60F15742}"/>
    <dgm:cxn modelId="{D1A126BB-0CC1-4FD6-AC44-4EB62BF7CDC3}" type="presOf" srcId="{286ACB71-9D43-41E1-92B1-C084B2DC5930}" destId="{32125C3C-CAF8-433D-A8B2-119D8C19F7A9}" srcOrd="0" destOrd="0" presId="urn:microsoft.com/office/officeart/2018/2/layout/IconVerticalSolidList"/>
    <dgm:cxn modelId="{2C4DCFBB-880D-43E7-B7B8-3EBAA4C2F53D}" srcId="{EDA80AD1-ED16-44BA-824C-5CF639DE5443}" destId="{DA829376-70BA-4540-AA97-42A5A417C8FF}" srcOrd="0" destOrd="0" parTransId="{74F462BF-8EEA-4D0D-AC26-BDC0219B8D09}" sibTransId="{6E7F3A77-FBEC-47DD-A57F-D62B93BE32CF}"/>
    <dgm:cxn modelId="{2DC5A4CE-C224-4AD7-BFBF-452534CC4B8B}" srcId="{286ACB71-9D43-41E1-92B1-C084B2DC5930}" destId="{49E7BB6A-685B-4BCB-B81F-DA432D1457EB}" srcOrd="1" destOrd="0" parTransId="{B5213324-1111-4D22-8D1B-F645685F020F}" sibTransId="{FA8A73FF-438D-4C34-95AD-61098EB8DBC8}"/>
    <dgm:cxn modelId="{E2A30ADA-C54E-4208-BDD5-A76EDFC11B61}" type="presOf" srcId="{76B97AD6-1938-4AC4-A158-B36F3E104D94}" destId="{93ED1367-2B66-4527-8CE9-E3C325F90F4C}" srcOrd="0" destOrd="2" presId="urn:microsoft.com/office/officeart/2018/2/layout/IconVerticalSolidList"/>
    <dgm:cxn modelId="{16444FDC-32BD-4F0E-97EC-EEB260C63883}" type="presOf" srcId="{0C3EB784-45CA-4BE3-B6BB-9E279312BCE1}" destId="{93ED1367-2B66-4527-8CE9-E3C325F90F4C}" srcOrd="0" destOrd="1" presId="urn:microsoft.com/office/officeart/2018/2/layout/IconVerticalSolidList"/>
    <dgm:cxn modelId="{009ABEEB-2D38-4847-A67F-DB7C2D506253}" srcId="{BC053307-CCF2-4C52-9BBF-78BBA3B23EB9}" destId="{286ACB71-9D43-41E1-92B1-C084B2DC5930}" srcOrd="1" destOrd="0" parTransId="{1DACBD7D-D79F-4DEA-9356-FFAA17020E9A}" sibTransId="{D97D4403-309A-4FB9-A350-4C2DF01655BB}"/>
    <dgm:cxn modelId="{9F9AC8FC-8FBE-4567-A855-44F99E0CFCB2}" type="presOf" srcId="{49E7BB6A-685B-4BCB-B81F-DA432D1457EB}" destId="{F0BE213B-7DAF-4BFD-9328-92A5827BB5A8}" srcOrd="0" destOrd="1" presId="urn:microsoft.com/office/officeart/2018/2/layout/IconVerticalSolidList"/>
    <dgm:cxn modelId="{0D98879B-7ABE-454F-8C3D-D735BA6DB2B1}" type="presParOf" srcId="{5572265E-F2A4-4B2E-A6D6-A5CDCD25F30C}" destId="{CBA8072E-EE4C-4144-8A55-48520B5DA07A}" srcOrd="0" destOrd="0" presId="urn:microsoft.com/office/officeart/2018/2/layout/IconVerticalSolidList"/>
    <dgm:cxn modelId="{0C8C0224-ECEB-473E-AC6C-05905772C7BD}" type="presParOf" srcId="{CBA8072E-EE4C-4144-8A55-48520B5DA07A}" destId="{92C08C85-A374-4072-ADAB-708750D35C42}" srcOrd="0" destOrd="0" presId="urn:microsoft.com/office/officeart/2018/2/layout/IconVerticalSolidList"/>
    <dgm:cxn modelId="{0901033E-F0C0-40B0-BA63-884450926588}" type="presParOf" srcId="{CBA8072E-EE4C-4144-8A55-48520B5DA07A}" destId="{32B2EDF0-36DD-46CF-A61E-42F2E1BB4A13}" srcOrd="1" destOrd="0" presId="urn:microsoft.com/office/officeart/2018/2/layout/IconVerticalSolidList"/>
    <dgm:cxn modelId="{E3EFA589-096B-4881-B38B-1C9D86DF7122}" type="presParOf" srcId="{CBA8072E-EE4C-4144-8A55-48520B5DA07A}" destId="{2B4D5AB1-E263-4A2E-8300-981646A1DE1D}" srcOrd="2" destOrd="0" presId="urn:microsoft.com/office/officeart/2018/2/layout/IconVerticalSolidList"/>
    <dgm:cxn modelId="{616E8E04-EF79-4F4A-90DA-A5A43462556F}" type="presParOf" srcId="{CBA8072E-EE4C-4144-8A55-48520B5DA07A}" destId="{2C7CF182-F6DA-46A5-9044-4EA02F2343D6}" srcOrd="3" destOrd="0" presId="urn:microsoft.com/office/officeart/2018/2/layout/IconVerticalSolidList"/>
    <dgm:cxn modelId="{3EA7FD7A-39D6-4663-9321-5D4AB2B36620}" type="presParOf" srcId="{CBA8072E-EE4C-4144-8A55-48520B5DA07A}" destId="{93ED1367-2B66-4527-8CE9-E3C325F90F4C}" srcOrd="4" destOrd="0" presId="urn:microsoft.com/office/officeart/2018/2/layout/IconVerticalSolidList"/>
    <dgm:cxn modelId="{6FA8B794-BA12-43C1-81E3-25251E920CBF}" type="presParOf" srcId="{5572265E-F2A4-4B2E-A6D6-A5CDCD25F30C}" destId="{ECDE663A-8823-43DC-AFEB-8B6DC655B238}" srcOrd="1" destOrd="0" presId="urn:microsoft.com/office/officeart/2018/2/layout/IconVerticalSolidList"/>
    <dgm:cxn modelId="{611E6099-B885-412D-9FD4-1660A6620B02}" type="presParOf" srcId="{5572265E-F2A4-4B2E-A6D6-A5CDCD25F30C}" destId="{870587EA-CD61-4702-B991-1864B5DDE120}" srcOrd="2" destOrd="0" presId="urn:microsoft.com/office/officeart/2018/2/layout/IconVerticalSolidList"/>
    <dgm:cxn modelId="{9656764D-76D3-4EDA-8FAB-640D66319E03}" type="presParOf" srcId="{870587EA-CD61-4702-B991-1864B5DDE120}" destId="{C29E880B-F965-4532-B41A-E868044B3B27}" srcOrd="0" destOrd="0" presId="urn:microsoft.com/office/officeart/2018/2/layout/IconVerticalSolidList"/>
    <dgm:cxn modelId="{483803A8-8450-4CC8-939D-A8F940544FFF}" type="presParOf" srcId="{870587EA-CD61-4702-B991-1864B5DDE120}" destId="{6FA9748E-C4B1-4DA2-9BCE-AFFFBF37EF56}" srcOrd="1" destOrd="0" presId="urn:microsoft.com/office/officeart/2018/2/layout/IconVerticalSolidList"/>
    <dgm:cxn modelId="{C44F136A-EEC0-4023-A59F-A85CBD280CE5}" type="presParOf" srcId="{870587EA-CD61-4702-B991-1864B5DDE120}" destId="{7B206485-0DCE-4405-93FF-0032B3912968}" srcOrd="2" destOrd="0" presId="urn:microsoft.com/office/officeart/2018/2/layout/IconVerticalSolidList"/>
    <dgm:cxn modelId="{0D589B26-69D4-4F20-AF3E-D77B7D1C1824}" type="presParOf" srcId="{870587EA-CD61-4702-B991-1864B5DDE120}" destId="{32125C3C-CAF8-433D-A8B2-119D8C19F7A9}" srcOrd="3" destOrd="0" presId="urn:microsoft.com/office/officeart/2018/2/layout/IconVerticalSolidList"/>
    <dgm:cxn modelId="{EFCDC129-D519-41F6-9E4B-2FF544FFEE35}" type="presParOf" srcId="{870587EA-CD61-4702-B991-1864B5DDE120}" destId="{F0BE213B-7DAF-4BFD-9328-92A5827BB5A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D79752-1B7A-41E1-9932-59B1ABD221A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3720AC-FA21-44A8-B1C3-3E1DE46596AD}">
      <dgm:prSet/>
      <dgm:spPr/>
      <dgm:t>
        <a:bodyPr/>
        <a:lstStyle/>
        <a:p>
          <a:r>
            <a:rPr lang="de-CH"/>
            <a:t>Funktionale Anforderungen</a:t>
          </a:r>
          <a:endParaRPr lang="en-US"/>
        </a:p>
      </dgm:t>
    </dgm:pt>
    <dgm:pt modelId="{C07753DD-BB0C-4EE8-A631-20BBA15CA1A8}" type="parTrans" cxnId="{3F87DAAF-3235-42DA-91D2-7390DDE40238}">
      <dgm:prSet/>
      <dgm:spPr/>
      <dgm:t>
        <a:bodyPr/>
        <a:lstStyle/>
        <a:p>
          <a:endParaRPr lang="en-US"/>
        </a:p>
      </dgm:t>
    </dgm:pt>
    <dgm:pt modelId="{217FCB7E-63EE-44E3-A26E-70DB601A6E1F}" type="sibTrans" cxnId="{3F87DAAF-3235-42DA-91D2-7390DDE40238}">
      <dgm:prSet/>
      <dgm:spPr/>
      <dgm:t>
        <a:bodyPr/>
        <a:lstStyle/>
        <a:p>
          <a:endParaRPr lang="en-US"/>
        </a:p>
      </dgm:t>
    </dgm:pt>
    <dgm:pt modelId="{258578CB-939D-4BFB-8733-EF3D03376363}">
      <dgm:prSet/>
      <dgm:spPr/>
      <dgm:t>
        <a:bodyPr/>
        <a:lstStyle/>
        <a:p>
          <a:r>
            <a:rPr lang="de-CH"/>
            <a:t>Leistung &amp; Performance</a:t>
          </a:r>
          <a:endParaRPr lang="en-US"/>
        </a:p>
      </dgm:t>
    </dgm:pt>
    <dgm:pt modelId="{ED7A2B7B-5C21-455F-9E97-703E4D2E92CA}" type="parTrans" cxnId="{CEADC805-9889-4352-9573-535627C9D5D0}">
      <dgm:prSet/>
      <dgm:spPr/>
      <dgm:t>
        <a:bodyPr/>
        <a:lstStyle/>
        <a:p>
          <a:endParaRPr lang="en-US"/>
        </a:p>
      </dgm:t>
    </dgm:pt>
    <dgm:pt modelId="{4A43C66F-9623-4DE0-9F83-491AD9B70CEA}" type="sibTrans" cxnId="{CEADC805-9889-4352-9573-535627C9D5D0}">
      <dgm:prSet/>
      <dgm:spPr/>
      <dgm:t>
        <a:bodyPr/>
        <a:lstStyle/>
        <a:p>
          <a:endParaRPr lang="en-US"/>
        </a:p>
      </dgm:t>
    </dgm:pt>
    <dgm:pt modelId="{0F2E2507-F4F1-424B-AFFD-0BF25663FCC9}">
      <dgm:prSet/>
      <dgm:spPr/>
      <dgm:t>
        <a:bodyPr/>
        <a:lstStyle/>
        <a:p>
          <a:r>
            <a:rPr lang="de-CH"/>
            <a:t>Sicherheit</a:t>
          </a:r>
          <a:endParaRPr lang="en-US"/>
        </a:p>
      </dgm:t>
    </dgm:pt>
    <dgm:pt modelId="{EB1053CA-F2B8-4A79-AA3D-E3D4727A646D}" type="parTrans" cxnId="{C07C0185-DF09-4EB3-8104-10C7BD37B15C}">
      <dgm:prSet/>
      <dgm:spPr/>
      <dgm:t>
        <a:bodyPr/>
        <a:lstStyle/>
        <a:p>
          <a:endParaRPr lang="en-US"/>
        </a:p>
      </dgm:t>
    </dgm:pt>
    <dgm:pt modelId="{73DC5318-F876-4DEE-88B2-DDE50F8000FF}" type="sibTrans" cxnId="{C07C0185-DF09-4EB3-8104-10C7BD37B15C}">
      <dgm:prSet/>
      <dgm:spPr/>
      <dgm:t>
        <a:bodyPr/>
        <a:lstStyle/>
        <a:p>
          <a:endParaRPr lang="en-US"/>
        </a:p>
      </dgm:t>
    </dgm:pt>
    <dgm:pt modelId="{FD0B2ADB-12FE-45CB-999B-AC133E094EFC}">
      <dgm:prSet/>
      <dgm:spPr/>
      <dgm:t>
        <a:bodyPr/>
        <a:lstStyle/>
        <a:p>
          <a:r>
            <a:rPr lang="de-CH"/>
            <a:t>Benutzerfreundlichkeit</a:t>
          </a:r>
          <a:endParaRPr lang="en-US"/>
        </a:p>
      </dgm:t>
    </dgm:pt>
    <dgm:pt modelId="{93C438F9-9B23-41ED-8FE4-1904FD6D55AF}" type="parTrans" cxnId="{A188FF63-111E-4895-9DEC-5F0541AE638F}">
      <dgm:prSet/>
      <dgm:spPr/>
      <dgm:t>
        <a:bodyPr/>
        <a:lstStyle/>
        <a:p>
          <a:endParaRPr lang="en-US"/>
        </a:p>
      </dgm:t>
    </dgm:pt>
    <dgm:pt modelId="{1A26BAC8-9F8E-4EA0-A4B5-AD81696F35F0}" type="sibTrans" cxnId="{A188FF63-111E-4895-9DEC-5F0541AE638F}">
      <dgm:prSet/>
      <dgm:spPr/>
      <dgm:t>
        <a:bodyPr/>
        <a:lstStyle/>
        <a:p>
          <a:endParaRPr lang="en-US"/>
        </a:p>
      </dgm:t>
    </dgm:pt>
    <dgm:pt modelId="{7545F3CE-A979-4511-9D97-4BDF8E8CC5BB}">
      <dgm:prSet/>
      <dgm:spPr/>
      <dgm:t>
        <a:bodyPr/>
        <a:lstStyle/>
        <a:p>
          <a:r>
            <a:rPr lang="de-CH"/>
            <a:t>Erweiterbarkeit und Wartung</a:t>
          </a:r>
          <a:endParaRPr lang="en-US"/>
        </a:p>
      </dgm:t>
    </dgm:pt>
    <dgm:pt modelId="{66E57A4F-FCB8-4D91-935B-8ACA2F809D24}" type="parTrans" cxnId="{D010E42A-053C-41C5-B494-5EDAF2F2D8D4}">
      <dgm:prSet/>
      <dgm:spPr/>
      <dgm:t>
        <a:bodyPr/>
        <a:lstStyle/>
        <a:p>
          <a:endParaRPr lang="en-US"/>
        </a:p>
      </dgm:t>
    </dgm:pt>
    <dgm:pt modelId="{FCD2DA7B-180C-4B0B-8EF4-56B91187376D}" type="sibTrans" cxnId="{D010E42A-053C-41C5-B494-5EDAF2F2D8D4}">
      <dgm:prSet/>
      <dgm:spPr/>
      <dgm:t>
        <a:bodyPr/>
        <a:lstStyle/>
        <a:p>
          <a:endParaRPr lang="en-US"/>
        </a:p>
      </dgm:t>
    </dgm:pt>
    <dgm:pt modelId="{C2E2EB86-07BE-4479-8631-D1893306EBD5}">
      <dgm:prSet/>
      <dgm:spPr/>
      <dgm:t>
        <a:bodyPr/>
        <a:lstStyle/>
        <a:p>
          <a:r>
            <a:rPr lang="de-CH"/>
            <a:t>Qualitätssicherung</a:t>
          </a:r>
          <a:endParaRPr lang="en-US"/>
        </a:p>
      </dgm:t>
    </dgm:pt>
    <dgm:pt modelId="{70FD8B15-10C9-4092-80D5-AE5C3CD3CB0E}" type="parTrans" cxnId="{85D9C4E4-C2DD-4FF9-8F8C-6E9D8D9DC108}">
      <dgm:prSet/>
      <dgm:spPr/>
      <dgm:t>
        <a:bodyPr/>
        <a:lstStyle/>
        <a:p>
          <a:endParaRPr lang="en-US"/>
        </a:p>
      </dgm:t>
    </dgm:pt>
    <dgm:pt modelId="{A107AB6A-5466-4FCB-80F0-313C361157A6}" type="sibTrans" cxnId="{85D9C4E4-C2DD-4FF9-8F8C-6E9D8D9DC108}">
      <dgm:prSet/>
      <dgm:spPr/>
      <dgm:t>
        <a:bodyPr/>
        <a:lstStyle/>
        <a:p>
          <a:endParaRPr lang="en-US"/>
        </a:p>
      </dgm:t>
    </dgm:pt>
    <dgm:pt modelId="{417A7360-4B48-114C-89AC-D7776C88BD5F}" type="pres">
      <dgm:prSet presAssocID="{E5D79752-1B7A-41E1-9932-59B1ABD221AC}" presName="Name0" presStyleCnt="0">
        <dgm:presLayoutVars>
          <dgm:dir/>
          <dgm:resizeHandles val="exact"/>
        </dgm:presLayoutVars>
      </dgm:prSet>
      <dgm:spPr/>
    </dgm:pt>
    <dgm:pt modelId="{C66664DA-ADE4-694F-B613-36213AE37403}" type="pres">
      <dgm:prSet presAssocID="{E43720AC-FA21-44A8-B1C3-3E1DE46596AD}" presName="node" presStyleLbl="node1" presStyleIdx="0" presStyleCnt="6">
        <dgm:presLayoutVars>
          <dgm:bulletEnabled val="1"/>
        </dgm:presLayoutVars>
      </dgm:prSet>
      <dgm:spPr/>
    </dgm:pt>
    <dgm:pt modelId="{78FCC342-93DC-1249-BD24-2C4C14ADC784}" type="pres">
      <dgm:prSet presAssocID="{217FCB7E-63EE-44E3-A26E-70DB601A6E1F}" presName="sibTrans" presStyleLbl="sibTrans1D1" presStyleIdx="0" presStyleCnt="5"/>
      <dgm:spPr/>
    </dgm:pt>
    <dgm:pt modelId="{B31B5364-67E9-6449-87A3-91C08EB9B282}" type="pres">
      <dgm:prSet presAssocID="{217FCB7E-63EE-44E3-A26E-70DB601A6E1F}" presName="connectorText" presStyleLbl="sibTrans1D1" presStyleIdx="0" presStyleCnt="5"/>
      <dgm:spPr/>
    </dgm:pt>
    <dgm:pt modelId="{4E229E0C-1951-594E-A363-17172A5F43C6}" type="pres">
      <dgm:prSet presAssocID="{258578CB-939D-4BFB-8733-EF3D03376363}" presName="node" presStyleLbl="node1" presStyleIdx="1" presStyleCnt="6">
        <dgm:presLayoutVars>
          <dgm:bulletEnabled val="1"/>
        </dgm:presLayoutVars>
      </dgm:prSet>
      <dgm:spPr/>
    </dgm:pt>
    <dgm:pt modelId="{5DCF88B7-72D5-534E-A71C-CC36BB023BD3}" type="pres">
      <dgm:prSet presAssocID="{4A43C66F-9623-4DE0-9F83-491AD9B70CEA}" presName="sibTrans" presStyleLbl="sibTrans1D1" presStyleIdx="1" presStyleCnt="5"/>
      <dgm:spPr/>
    </dgm:pt>
    <dgm:pt modelId="{4B8BE873-AFD2-FC4A-A8CE-E3A5BAF29850}" type="pres">
      <dgm:prSet presAssocID="{4A43C66F-9623-4DE0-9F83-491AD9B70CEA}" presName="connectorText" presStyleLbl="sibTrans1D1" presStyleIdx="1" presStyleCnt="5"/>
      <dgm:spPr/>
    </dgm:pt>
    <dgm:pt modelId="{8C5765C8-012C-8942-8EDC-7D4C4E4783AE}" type="pres">
      <dgm:prSet presAssocID="{0F2E2507-F4F1-424B-AFFD-0BF25663FCC9}" presName="node" presStyleLbl="node1" presStyleIdx="2" presStyleCnt="6">
        <dgm:presLayoutVars>
          <dgm:bulletEnabled val="1"/>
        </dgm:presLayoutVars>
      </dgm:prSet>
      <dgm:spPr/>
    </dgm:pt>
    <dgm:pt modelId="{A68E4854-F5BD-F04C-A103-0956FF28B758}" type="pres">
      <dgm:prSet presAssocID="{73DC5318-F876-4DEE-88B2-DDE50F8000FF}" presName="sibTrans" presStyleLbl="sibTrans1D1" presStyleIdx="2" presStyleCnt="5"/>
      <dgm:spPr/>
    </dgm:pt>
    <dgm:pt modelId="{111B4157-AEF1-F744-BC6F-E7B35E4754C2}" type="pres">
      <dgm:prSet presAssocID="{73DC5318-F876-4DEE-88B2-DDE50F8000FF}" presName="connectorText" presStyleLbl="sibTrans1D1" presStyleIdx="2" presStyleCnt="5"/>
      <dgm:spPr/>
    </dgm:pt>
    <dgm:pt modelId="{C58FD63C-2BA0-7049-822E-36D8C17AEDBC}" type="pres">
      <dgm:prSet presAssocID="{FD0B2ADB-12FE-45CB-999B-AC133E094EFC}" presName="node" presStyleLbl="node1" presStyleIdx="3" presStyleCnt="6">
        <dgm:presLayoutVars>
          <dgm:bulletEnabled val="1"/>
        </dgm:presLayoutVars>
      </dgm:prSet>
      <dgm:spPr/>
    </dgm:pt>
    <dgm:pt modelId="{5E2DD8F0-0DBC-EC4D-AF7E-870FEB094629}" type="pres">
      <dgm:prSet presAssocID="{1A26BAC8-9F8E-4EA0-A4B5-AD81696F35F0}" presName="sibTrans" presStyleLbl="sibTrans1D1" presStyleIdx="3" presStyleCnt="5"/>
      <dgm:spPr/>
    </dgm:pt>
    <dgm:pt modelId="{06463CA3-4FC2-CD49-BDBD-FD93010DF6D2}" type="pres">
      <dgm:prSet presAssocID="{1A26BAC8-9F8E-4EA0-A4B5-AD81696F35F0}" presName="connectorText" presStyleLbl="sibTrans1D1" presStyleIdx="3" presStyleCnt="5"/>
      <dgm:spPr/>
    </dgm:pt>
    <dgm:pt modelId="{F1E8D039-188A-394A-B90E-8852E2B4EC03}" type="pres">
      <dgm:prSet presAssocID="{7545F3CE-A979-4511-9D97-4BDF8E8CC5BB}" presName="node" presStyleLbl="node1" presStyleIdx="4" presStyleCnt="6">
        <dgm:presLayoutVars>
          <dgm:bulletEnabled val="1"/>
        </dgm:presLayoutVars>
      </dgm:prSet>
      <dgm:spPr/>
    </dgm:pt>
    <dgm:pt modelId="{1E7C5174-2411-9444-87B4-E3FFE9EDDEC4}" type="pres">
      <dgm:prSet presAssocID="{FCD2DA7B-180C-4B0B-8EF4-56B91187376D}" presName="sibTrans" presStyleLbl="sibTrans1D1" presStyleIdx="4" presStyleCnt="5"/>
      <dgm:spPr/>
    </dgm:pt>
    <dgm:pt modelId="{AE6B0C17-A66C-C84F-9104-C9CE531FE3FB}" type="pres">
      <dgm:prSet presAssocID="{FCD2DA7B-180C-4B0B-8EF4-56B91187376D}" presName="connectorText" presStyleLbl="sibTrans1D1" presStyleIdx="4" presStyleCnt="5"/>
      <dgm:spPr/>
    </dgm:pt>
    <dgm:pt modelId="{53A9538A-6B37-6942-ABC2-59B1A318F4CE}" type="pres">
      <dgm:prSet presAssocID="{C2E2EB86-07BE-4479-8631-D1893306EBD5}" presName="node" presStyleLbl="node1" presStyleIdx="5" presStyleCnt="6">
        <dgm:presLayoutVars>
          <dgm:bulletEnabled val="1"/>
        </dgm:presLayoutVars>
      </dgm:prSet>
      <dgm:spPr/>
    </dgm:pt>
  </dgm:ptLst>
  <dgm:cxnLst>
    <dgm:cxn modelId="{CEADC805-9889-4352-9573-535627C9D5D0}" srcId="{E5D79752-1B7A-41E1-9932-59B1ABD221AC}" destId="{258578CB-939D-4BFB-8733-EF3D03376363}" srcOrd="1" destOrd="0" parTransId="{ED7A2B7B-5C21-455F-9E97-703E4D2E92CA}" sibTransId="{4A43C66F-9623-4DE0-9F83-491AD9B70CEA}"/>
    <dgm:cxn modelId="{CDA88707-FB51-CE4D-8603-642191B7A341}" type="presOf" srcId="{FD0B2ADB-12FE-45CB-999B-AC133E094EFC}" destId="{C58FD63C-2BA0-7049-822E-36D8C17AEDBC}" srcOrd="0" destOrd="0" presId="urn:microsoft.com/office/officeart/2016/7/layout/RepeatingBendingProcessNew"/>
    <dgm:cxn modelId="{3F243A08-CE0E-BF4A-8218-BD99F2617A80}" type="presOf" srcId="{E43720AC-FA21-44A8-B1C3-3E1DE46596AD}" destId="{C66664DA-ADE4-694F-B613-36213AE37403}" srcOrd="0" destOrd="0" presId="urn:microsoft.com/office/officeart/2016/7/layout/RepeatingBendingProcessNew"/>
    <dgm:cxn modelId="{AF379F0A-8665-2B44-B491-1BA994AD0F79}" type="presOf" srcId="{73DC5318-F876-4DEE-88B2-DDE50F8000FF}" destId="{A68E4854-F5BD-F04C-A103-0956FF28B758}" srcOrd="0" destOrd="0" presId="urn:microsoft.com/office/officeart/2016/7/layout/RepeatingBendingProcessNew"/>
    <dgm:cxn modelId="{E76B5224-3A38-DB4C-8F8E-8F0B60B250E1}" type="presOf" srcId="{1A26BAC8-9F8E-4EA0-A4B5-AD81696F35F0}" destId="{06463CA3-4FC2-CD49-BDBD-FD93010DF6D2}" srcOrd="1" destOrd="0" presId="urn:microsoft.com/office/officeart/2016/7/layout/RepeatingBendingProcessNew"/>
    <dgm:cxn modelId="{D010E42A-053C-41C5-B494-5EDAF2F2D8D4}" srcId="{E5D79752-1B7A-41E1-9932-59B1ABD221AC}" destId="{7545F3CE-A979-4511-9D97-4BDF8E8CC5BB}" srcOrd="4" destOrd="0" parTransId="{66E57A4F-FCB8-4D91-935B-8ACA2F809D24}" sibTransId="{FCD2DA7B-180C-4B0B-8EF4-56B91187376D}"/>
    <dgm:cxn modelId="{EA54E13D-EB6C-FB4B-ADDB-137343E040B5}" type="presOf" srcId="{C2E2EB86-07BE-4479-8631-D1893306EBD5}" destId="{53A9538A-6B37-6942-ABC2-59B1A318F4CE}" srcOrd="0" destOrd="0" presId="urn:microsoft.com/office/officeart/2016/7/layout/RepeatingBendingProcessNew"/>
    <dgm:cxn modelId="{A188FF63-111E-4895-9DEC-5F0541AE638F}" srcId="{E5D79752-1B7A-41E1-9932-59B1ABD221AC}" destId="{FD0B2ADB-12FE-45CB-999B-AC133E094EFC}" srcOrd="3" destOrd="0" parTransId="{93C438F9-9B23-41ED-8FE4-1904FD6D55AF}" sibTransId="{1A26BAC8-9F8E-4EA0-A4B5-AD81696F35F0}"/>
    <dgm:cxn modelId="{C8AB9D65-5783-3D40-AAC7-51E9E48048CA}" type="presOf" srcId="{E5D79752-1B7A-41E1-9932-59B1ABD221AC}" destId="{417A7360-4B48-114C-89AC-D7776C88BD5F}" srcOrd="0" destOrd="0" presId="urn:microsoft.com/office/officeart/2016/7/layout/RepeatingBendingProcessNew"/>
    <dgm:cxn modelId="{6CF89657-E486-4648-901A-1CAFAA153888}" type="presOf" srcId="{73DC5318-F876-4DEE-88B2-DDE50F8000FF}" destId="{111B4157-AEF1-F744-BC6F-E7B35E4754C2}" srcOrd="1" destOrd="0" presId="urn:microsoft.com/office/officeart/2016/7/layout/RepeatingBendingProcessNew"/>
    <dgm:cxn modelId="{C07C0185-DF09-4EB3-8104-10C7BD37B15C}" srcId="{E5D79752-1B7A-41E1-9932-59B1ABD221AC}" destId="{0F2E2507-F4F1-424B-AFFD-0BF25663FCC9}" srcOrd="2" destOrd="0" parTransId="{EB1053CA-F2B8-4A79-AA3D-E3D4727A646D}" sibTransId="{73DC5318-F876-4DEE-88B2-DDE50F8000FF}"/>
    <dgm:cxn modelId="{F9076588-661C-D84D-84D3-E49404AC2005}" type="presOf" srcId="{4A43C66F-9623-4DE0-9F83-491AD9B70CEA}" destId="{5DCF88B7-72D5-534E-A71C-CC36BB023BD3}" srcOrd="0" destOrd="0" presId="urn:microsoft.com/office/officeart/2016/7/layout/RepeatingBendingProcessNew"/>
    <dgm:cxn modelId="{510D4E91-58BB-B949-A4D0-ACE23E916D38}" type="presOf" srcId="{217FCB7E-63EE-44E3-A26E-70DB601A6E1F}" destId="{B31B5364-67E9-6449-87A3-91C08EB9B282}" srcOrd="1" destOrd="0" presId="urn:microsoft.com/office/officeart/2016/7/layout/RepeatingBendingProcessNew"/>
    <dgm:cxn modelId="{C8D41A97-677A-F848-9A08-6C45EBA66799}" type="presOf" srcId="{258578CB-939D-4BFB-8733-EF3D03376363}" destId="{4E229E0C-1951-594E-A363-17172A5F43C6}" srcOrd="0" destOrd="0" presId="urn:microsoft.com/office/officeart/2016/7/layout/RepeatingBendingProcessNew"/>
    <dgm:cxn modelId="{CC2C4497-8A6E-204F-B475-F7252D95D70A}" type="presOf" srcId="{4A43C66F-9623-4DE0-9F83-491AD9B70CEA}" destId="{4B8BE873-AFD2-FC4A-A8CE-E3A5BAF29850}" srcOrd="1" destOrd="0" presId="urn:microsoft.com/office/officeart/2016/7/layout/RepeatingBendingProcessNew"/>
    <dgm:cxn modelId="{3F87DAAF-3235-42DA-91D2-7390DDE40238}" srcId="{E5D79752-1B7A-41E1-9932-59B1ABD221AC}" destId="{E43720AC-FA21-44A8-B1C3-3E1DE46596AD}" srcOrd="0" destOrd="0" parTransId="{C07753DD-BB0C-4EE8-A631-20BBA15CA1A8}" sibTransId="{217FCB7E-63EE-44E3-A26E-70DB601A6E1F}"/>
    <dgm:cxn modelId="{32E1D6B8-44D1-884C-9205-F32BD0D4E5E9}" type="presOf" srcId="{217FCB7E-63EE-44E3-A26E-70DB601A6E1F}" destId="{78FCC342-93DC-1249-BD24-2C4C14ADC784}" srcOrd="0" destOrd="0" presId="urn:microsoft.com/office/officeart/2016/7/layout/RepeatingBendingProcessNew"/>
    <dgm:cxn modelId="{884E20B9-EC3B-8042-A3C5-D4B40B531FA2}" type="presOf" srcId="{7545F3CE-A979-4511-9D97-4BDF8E8CC5BB}" destId="{F1E8D039-188A-394A-B90E-8852E2B4EC03}" srcOrd="0" destOrd="0" presId="urn:microsoft.com/office/officeart/2016/7/layout/RepeatingBendingProcessNew"/>
    <dgm:cxn modelId="{4D311FC0-C104-3046-AFB7-35C4D1079E3C}" type="presOf" srcId="{0F2E2507-F4F1-424B-AFFD-0BF25663FCC9}" destId="{8C5765C8-012C-8942-8EDC-7D4C4E4783AE}" srcOrd="0" destOrd="0" presId="urn:microsoft.com/office/officeart/2016/7/layout/RepeatingBendingProcessNew"/>
    <dgm:cxn modelId="{FA702DD1-9DCB-F648-8889-6271CA8E3540}" type="presOf" srcId="{FCD2DA7B-180C-4B0B-8EF4-56B91187376D}" destId="{1E7C5174-2411-9444-87B4-E3FFE9EDDEC4}" srcOrd="0" destOrd="0" presId="urn:microsoft.com/office/officeart/2016/7/layout/RepeatingBendingProcessNew"/>
    <dgm:cxn modelId="{4E88A5E2-1B33-B647-97D5-1DE32019B5B0}" type="presOf" srcId="{FCD2DA7B-180C-4B0B-8EF4-56B91187376D}" destId="{AE6B0C17-A66C-C84F-9104-C9CE531FE3FB}" srcOrd="1" destOrd="0" presId="urn:microsoft.com/office/officeart/2016/7/layout/RepeatingBendingProcessNew"/>
    <dgm:cxn modelId="{410BAFE3-BA38-E844-8975-88DC1EBC928E}" type="presOf" srcId="{1A26BAC8-9F8E-4EA0-A4B5-AD81696F35F0}" destId="{5E2DD8F0-0DBC-EC4D-AF7E-870FEB094629}" srcOrd="0" destOrd="0" presId="urn:microsoft.com/office/officeart/2016/7/layout/RepeatingBendingProcessNew"/>
    <dgm:cxn modelId="{85D9C4E4-C2DD-4FF9-8F8C-6E9D8D9DC108}" srcId="{E5D79752-1B7A-41E1-9932-59B1ABD221AC}" destId="{C2E2EB86-07BE-4479-8631-D1893306EBD5}" srcOrd="5" destOrd="0" parTransId="{70FD8B15-10C9-4092-80D5-AE5C3CD3CB0E}" sibTransId="{A107AB6A-5466-4FCB-80F0-313C361157A6}"/>
    <dgm:cxn modelId="{9AC99529-C421-974D-951C-A9588E0A360E}" type="presParOf" srcId="{417A7360-4B48-114C-89AC-D7776C88BD5F}" destId="{C66664DA-ADE4-694F-B613-36213AE37403}" srcOrd="0" destOrd="0" presId="urn:microsoft.com/office/officeart/2016/7/layout/RepeatingBendingProcessNew"/>
    <dgm:cxn modelId="{BE29D59E-12B3-CB46-AE4E-71A4008ADF0B}" type="presParOf" srcId="{417A7360-4B48-114C-89AC-D7776C88BD5F}" destId="{78FCC342-93DC-1249-BD24-2C4C14ADC784}" srcOrd="1" destOrd="0" presId="urn:microsoft.com/office/officeart/2016/7/layout/RepeatingBendingProcessNew"/>
    <dgm:cxn modelId="{755C49C3-B5B7-8F45-B410-45581398A98C}" type="presParOf" srcId="{78FCC342-93DC-1249-BD24-2C4C14ADC784}" destId="{B31B5364-67E9-6449-87A3-91C08EB9B282}" srcOrd="0" destOrd="0" presId="urn:microsoft.com/office/officeart/2016/7/layout/RepeatingBendingProcessNew"/>
    <dgm:cxn modelId="{B7F8E4FF-8787-D24F-8D28-380418A8EC06}" type="presParOf" srcId="{417A7360-4B48-114C-89AC-D7776C88BD5F}" destId="{4E229E0C-1951-594E-A363-17172A5F43C6}" srcOrd="2" destOrd="0" presId="urn:microsoft.com/office/officeart/2016/7/layout/RepeatingBendingProcessNew"/>
    <dgm:cxn modelId="{F633CD59-D145-394E-8354-97BCC41D6BFB}" type="presParOf" srcId="{417A7360-4B48-114C-89AC-D7776C88BD5F}" destId="{5DCF88B7-72D5-534E-A71C-CC36BB023BD3}" srcOrd="3" destOrd="0" presId="urn:microsoft.com/office/officeart/2016/7/layout/RepeatingBendingProcessNew"/>
    <dgm:cxn modelId="{11F9F535-CAD5-E44D-9AB9-20D196675F20}" type="presParOf" srcId="{5DCF88B7-72D5-534E-A71C-CC36BB023BD3}" destId="{4B8BE873-AFD2-FC4A-A8CE-E3A5BAF29850}" srcOrd="0" destOrd="0" presId="urn:microsoft.com/office/officeart/2016/7/layout/RepeatingBendingProcessNew"/>
    <dgm:cxn modelId="{76BEEBAE-D593-F640-AC12-94A3AAD294DE}" type="presParOf" srcId="{417A7360-4B48-114C-89AC-D7776C88BD5F}" destId="{8C5765C8-012C-8942-8EDC-7D4C4E4783AE}" srcOrd="4" destOrd="0" presId="urn:microsoft.com/office/officeart/2016/7/layout/RepeatingBendingProcessNew"/>
    <dgm:cxn modelId="{D36EC55F-6085-B44F-A78E-FD555019C6DA}" type="presParOf" srcId="{417A7360-4B48-114C-89AC-D7776C88BD5F}" destId="{A68E4854-F5BD-F04C-A103-0956FF28B758}" srcOrd="5" destOrd="0" presId="urn:microsoft.com/office/officeart/2016/7/layout/RepeatingBendingProcessNew"/>
    <dgm:cxn modelId="{151109AF-6BC3-6D45-A16E-9E4A3BA7F8CD}" type="presParOf" srcId="{A68E4854-F5BD-F04C-A103-0956FF28B758}" destId="{111B4157-AEF1-F744-BC6F-E7B35E4754C2}" srcOrd="0" destOrd="0" presId="urn:microsoft.com/office/officeart/2016/7/layout/RepeatingBendingProcessNew"/>
    <dgm:cxn modelId="{FFBAD1B9-B71B-F242-91AE-B16CBCBC6073}" type="presParOf" srcId="{417A7360-4B48-114C-89AC-D7776C88BD5F}" destId="{C58FD63C-2BA0-7049-822E-36D8C17AEDBC}" srcOrd="6" destOrd="0" presId="urn:microsoft.com/office/officeart/2016/7/layout/RepeatingBendingProcessNew"/>
    <dgm:cxn modelId="{D1DAB82D-9E75-4F41-85E8-4B8161236D8D}" type="presParOf" srcId="{417A7360-4B48-114C-89AC-D7776C88BD5F}" destId="{5E2DD8F0-0DBC-EC4D-AF7E-870FEB094629}" srcOrd="7" destOrd="0" presId="urn:microsoft.com/office/officeart/2016/7/layout/RepeatingBendingProcessNew"/>
    <dgm:cxn modelId="{3519115B-EA37-3F4B-ABD3-F460C88C32B7}" type="presParOf" srcId="{5E2DD8F0-0DBC-EC4D-AF7E-870FEB094629}" destId="{06463CA3-4FC2-CD49-BDBD-FD93010DF6D2}" srcOrd="0" destOrd="0" presId="urn:microsoft.com/office/officeart/2016/7/layout/RepeatingBendingProcessNew"/>
    <dgm:cxn modelId="{1899765A-1D72-8B4C-B410-3D9EBBC888E3}" type="presParOf" srcId="{417A7360-4B48-114C-89AC-D7776C88BD5F}" destId="{F1E8D039-188A-394A-B90E-8852E2B4EC03}" srcOrd="8" destOrd="0" presId="urn:microsoft.com/office/officeart/2016/7/layout/RepeatingBendingProcessNew"/>
    <dgm:cxn modelId="{08C8A3D5-B6FE-E345-8389-006B4079999F}" type="presParOf" srcId="{417A7360-4B48-114C-89AC-D7776C88BD5F}" destId="{1E7C5174-2411-9444-87B4-E3FFE9EDDEC4}" srcOrd="9" destOrd="0" presId="urn:microsoft.com/office/officeart/2016/7/layout/RepeatingBendingProcessNew"/>
    <dgm:cxn modelId="{D58FA680-73F5-AA4B-BAB3-68668EEBBDD0}" type="presParOf" srcId="{1E7C5174-2411-9444-87B4-E3FFE9EDDEC4}" destId="{AE6B0C17-A66C-C84F-9104-C9CE531FE3FB}" srcOrd="0" destOrd="0" presId="urn:microsoft.com/office/officeart/2016/7/layout/RepeatingBendingProcessNew"/>
    <dgm:cxn modelId="{A46A4E5D-D0A0-C144-93FF-E84BEEECD9E3}" type="presParOf" srcId="{417A7360-4B48-114C-89AC-D7776C88BD5F}" destId="{53A9538A-6B37-6942-ABC2-59B1A318F4C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D596CD-2C27-4925-8008-32EDA7C7F1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33F134B-F326-4D4E-8A98-4CB902A68DDB}">
      <dgm:prSet/>
      <dgm:spPr/>
      <dgm:t>
        <a:bodyPr/>
        <a:lstStyle/>
        <a:p>
          <a:r>
            <a:rPr lang="de-CH"/>
            <a:t>Json</a:t>
          </a:r>
          <a:endParaRPr lang="en-US"/>
        </a:p>
      </dgm:t>
    </dgm:pt>
    <dgm:pt modelId="{DB6CAB5E-9F71-4121-9C56-A495810DB162}" type="parTrans" cxnId="{61EC9F55-BA12-4F3D-BD3C-5750358386A5}">
      <dgm:prSet/>
      <dgm:spPr/>
      <dgm:t>
        <a:bodyPr/>
        <a:lstStyle/>
        <a:p>
          <a:endParaRPr lang="en-US"/>
        </a:p>
      </dgm:t>
    </dgm:pt>
    <dgm:pt modelId="{337DBDFF-E5DE-4B57-895E-1D6B0829C8E7}" type="sibTrans" cxnId="{61EC9F55-BA12-4F3D-BD3C-5750358386A5}">
      <dgm:prSet/>
      <dgm:spPr/>
      <dgm:t>
        <a:bodyPr/>
        <a:lstStyle/>
        <a:p>
          <a:endParaRPr lang="en-US"/>
        </a:p>
      </dgm:t>
    </dgm:pt>
    <dgm:pt modelId="{AC9D3141-1E01-4BA0-BE30-589B49128583}">
      <dgm:prSet/>
      <dgm:spPr/>
      <dgm:t>
        <a:bodyPr/>
        <a:lstStyle/>
        <a:p>
          <a:r>
            <a:rPr lang="de-CH" err="1"/>
            <a:t>Gson</a:t>
          </a:r>
          <a:endParaRPr lang="en-US"/>
        </a:p>
      </dgm:t>
    </dgm:pt>
    <dgm:pt modelId="{E2BAAC62-D89E-486A-A325-332E2E01FF89}" type="parTrans" cxnId="{335509C2-A2BA-4B9D-B6FD-014D449DE6BF}">
      <dgm:prSet/>
      <dgm:spPr/>
      <dgm:t>
        <a:bodyPr/>
        <a:lstStyle/>
        <a:p>
          <a:endParaRPr lang="en-US"/>
        </a:p>
      </dgm:t>
    </dgm:pt>
    <dgm:pt modelId="{FE34D38B-1356-40AB-B346-4AECFE8AF5D7}" type="sibTrans" cxnId="{335509C2-A2BA-4B9D-B6FD-014D449DE6BF}">
      <dgm:prSet/>
      <dgm:spPr/>
      <dgm:t>
        <a:bodyPr/>
        <a:lstStyle/>
        <a:p>
          <a:endParaRPr lang="en-US"/>
        </a:p>
      </dgm:t>
    </dgm:pt>
    <dgm:pt modelId="{D3AEE316-66E5-4A04-A015-A1E92E3C8D93}">
      <dgm:prSet/>
      <dgm:spPr/>
      <dgm:t>
        <a:bodyPr/>
        <a:lstStyle/>
        <a:p>
          <a:r>
            <a:rPr lang="de-CH"/>
            <a:t>Java</a:t>
          </a:r>
          <a:endParaRPr lang="en-US"/>
        </a:p>
      </dgm:t>
    </dgm:pt>
    <dgm:pt modelId="{6A98898D-551D-4345-B53C-523B005D2A7F}" type="parTrans" cxnId="{1B0426F4-22CE-4F3E-AC0A-8ECD550D73B0}">
      <dgm:prSet/>
      <dgm:spPr/>
      <dgm:t>
        <a:bodyPr/>
        <a:lstStyle/>
        <a:p>
          <a:endParaRPr lang="en-US"/>
        </a:p>
      </dgm:t>
    </dgm:pt>
    <dgm:pt modelId="{F16C0F74-427E-4307-BB3E-E18A88E3B325}" type="sibTrans" cxnId="{1B0426F4-22CE-4F3E-AC0A-8ECD550D73B0}">
      <dgm:prSet/>
      <dgm:spPr/>
      <dgm:t>
        <a:bodyPr/>
        <a:lstStyle/>
        <a:p>
          <a:endParaRPr lang="en-US"/>
        </a:p>
      </dgm:t>
    </dgm:pt>
    <dgm:pt modelId="{81744EEA-854F-DE49-AEB6-2E938CACA347}" type="pres">
      <dgm:prSet presAssocID="{4ED596CD-2C27-4925-8008-32EDA7C7F1EA}" presName="Name0" presStyleCnt="0">
        <dgm:presLayoutVars>
          <dgm:dir/>
          <dgm:resizeHandles val="exact"/>
        </dgm:presLayoutVars>
      </dgm:prSet>
      <dgm:spPr/>
    </dgm:pt>
    <dgm:pt modelId="{886BE2D8-852E-5645-A43A-FD274C4595C4}" type="pres">
      <dgm:prSet presAssocID="{B33F134B-F326-4D4E-8A98-4CB902A68DDB}" presName="node" presStyleLbl="node1" presStyleIdx="0" presStyleCnt="3">
        <dgm:presLayoutVars>
          <dgm:bulletEnabled val="1"/>
        </dgm:presLayoutVars>
      </dgm:prSet>
      <dgm:spPr/>
    </dgm:pt>
    <dgm:pt modelId="{C0748E49-7468-5C49-B4B5-526197697A44}" type="pres">
      <dgm:prSet presAssocID="{337DBDFF-E5DE-4B57-895E-1D6B0829C8E7}" presName="sibTrans" presStyleLbl="sibTrans2D1" presStyleIdx="0" presStyleCnt="2"/>
      <dgm:spPr/>
    </dgm:pt>
    <dgm:pt modelId="{9CFC57BA-A0DE-A242-B5F5-5E7BEBEAB342}" type="pres">
      <dgm:prSet presAssocID="{337DBDFF-E5DE-4B57-895E-1D6B0829C8E7}" presName="connectorText" presStyleLbl="sibTrans2D1" presStyleIdx="0" presStyleCnt="2"/>
      <dgm:spPr/>
    </dgm:pt>
    <dgm:pt modelId="{DEC31255-5F58-484A-B76C-2A096866E0C0}" type="pres">
      <dgm:prSet presAssocID="{AC9D3141-1E01-4BA0-BE30-589B49128583}" presName="node" presStyleLbl="node1" presStyleIdx="1" presStyleCnt="3">
        <dgm:presLayoutVars>
          <dgm:bulletEnabled val="1"/>
        </dgm:presLayoutVars>
      </dgm:prSet>
      <dgm:spPr/>
    </dgm:pt>
    <dgm:pt modelId="{406F27B1-18E4-1E43-8E74-FA54BDECF1DF}" type="pres">
      <dgm:prSet presAssocID="{FE34D38B-1356-40AB-B346-4AECFE8AF5D7}" presName="sibTrans" presStyleLbl="sibTrans2D1" presStyleIdx="1" presStyleCnt="2"/>
      <dgm:spPr/>
    </dgm:pt>
    <dgm:pt modelId="{514E3164-CC4F-604E-AA79-1F88785153AB}" type="pres">
      <dgm:prSet presAssocID="{FE34D38B-1356-40AB-B346-4AECFE8AF5D7}" presName="connectorText" presStyleLbl="sibTrans2D1" presStyleIdx="1" presStyleCnt="2"/>
      <dgm:spPr/>
    </dgm:pt>
    <dgm:pt modelId="{8866965D-364A-6645-B020-3D921176ABD1}" type="pres">
      <dgm:prSet presAssocID="{D3AEE316-66E5-4A04-A015-A1E92E3C8D93}" presName="node" presStyleLbl="node1" presStyleIdx="2" presStyleCnt="3">
        <dgm:presLayoutVars>
          <dgm:bulletEnabled val="1"/>
        </dgm:presLayoutVars>
      </dgm:prSet>
      <dgm:spPr/>
    </dgm:pt>
  </dgm:ptLst>
  <dgm:cxnLst>
    <dgm:cxn modelId="{5C809F00-9C43-E240-9325-A509A0513417}" type="presOf" srcId="{D3AEE316-66E5-4A04-A015-A1E92E3C8D93}" destId="{8866965D-364A-6645-B020-3D921176ABD1}" srcOrd="0" destOrd="0" presId="urn:microsoft.com/office/officeart/2005/8/layout/process1"/>
    <dgm:cxn modelId="{E4610F2B-4442-9C44-8194-9F3952074CC4}" type="presOf" srcId="{4ED596CD-2C27-4925-8008-32EDA7C7F1EA}" destId="{81744EEA-854F-DE49-AEB6-2E938CACA347}" srcOrd="0" destOrd="0" presId="urn:microsoft.com/office/officeart/2005/8/layout/process1"/>
    <dgm:cxn modelId="{A457FD2C-BB2D-7442-8467-42330C113433}" type="presOf" srcId="{FE34D38B-1356-40AB-B346-4AECFE8AF5D7}" destId="{406F27B1-18E4-1E43-8E74-FA54BDECF1DF}" srcOrd="0" destOrd="0" presId="urn:microsoft.com/office/officeart/2005/8/layout/process1"/>
    <dgm:cxn modelId="{61EC9F55-BA12-4F3D-BD3C-5750358386A5}" srcId="{4ED596CD-2C27-4925-8008-32EDA7C7F1EA}" destId="{B33F134B-F326-4D4E-8A98-4CB902A68DDB}" srcOrd="0" destOrd="0" parTransId="{DB6CAB5E-9F71-4121-9C56-A495810DB162}" sibTransId="{337DBDFF-E5DE-4B57-895E-1D6B0829C8E7}"/>
    <dgm:cxn modelId="{4DDCE975-0341-A545-966A-0A481885118B}" type="presOf" srcId="{337DBDFF-E5DE-4B57-895E-1D6B0829C8E7}" destId="{9CFC57BA-A0DE-A242-B5F5-5E7BEBEAB342}" srcOrd="1" destOrd="0" presId="urn:microsoft.com/office/officeart/2005/8/layout/process1"/>
    <dgm:cxn modelId="{7C7148BA-2BCC-3E44-8D72-411ECB741E34}" type="presOf" srcId="{337DBDFF-E5DE-4B57-895E-1D6B0829C8E7}" destId="{C0748E49-7468-5C49-B4B5-526197697A44}" srcOrd="0" destOrd="0" presId="urn:microsoft.com/office/officeart/2005/8/layout/process1"/>
    <dgm:cxn modelId="{1C5E20BF-C96D-8745-BBFD-5F6895A3A51C}" type="presOf" srcId="{AC9D3141-1E01-4BA0-BE30-589B49128583}" destId="{DEC31255-5F58-484A-B76C-2A096866E0C0}" srcOrd="0" destOrd="0" presId="urn:microsoft.com/office/officeart/2005/8/layout/process1"/>
    <dgm:cxn modelId="{335509C2-A2BA-4B9D-B6FD-014D449DE6BF}" srcId="{4ED596CD-2C27-4925-8008-32EDA7C7F1EA}" destId="{AC9D3141-1E01-4BA0-BE30-589B49128583}" srcOrd="1" destOrd="0" parTransId="{E2BAAC62-D89E-486A-A325-332E2E01FF89}" sibTransId="{FE34D38B-1356-40AB-B346-4AECFE8AF5D7}"/>
    <dgm:cxn modelId="{1B0426F4-22CE-4F3E-AC0A-8ECD550D73B0}" srcId="{4ED596CD-2C27-4925-8008-32EDA7C7F1EA}" destId="{D3AEE316-66E5-4A04-A015-A1E92E3C8D93}" srcOrd="2" destOrd="0" parTransId="{6A98898D-551D-4345-B53C-523B005D2A7F}" sibTransId="{F16C0F74-427E-4307-BB3E-E18A88E3B325}"/>
    <dgm:cxn modelId="{B94230F8-E1F4-B546-8BB9-A12EA9C03450}" type="presOf" srcId="{FE34D38B-1356-40AB-B346-4AECFE8AF5D7}" destId="{514E3164-CC4F-604E-AA79-1F88785153AB}" srcOrd="1" destOrd="0" presId="urn:microsoft.com/office/officeart/2005/8/layout/process1"/>
    <dgm:cxn modelId="{9306A0F8-F9CF-5146-8CFC-3B0762B6DBC8}" type="presOf" srcId="{B33F134B-F326-4D4E-8A98-4CB902A68DDB}" destId="{886BE2D8-852E-5645-A43A-FD274C4595C4}" srcOrd="0" destOrd="0" presId="urn:microsoft.com/office/officeart/2005/8/layout/process1"/>
    <dgm:cxn modelId="{1CE5BC8F-102C-804B-AFD7-A4BFD9DD31DC}" type="presParOf" srcId="{81744EEA-854F-DE49-AEB6-2E938CACA347}" destId="{886BE2D8-852E-5645-A43A-FD274C4595C4}" srcOrd="0" destOrd="0" presId="urn:microsoft.com/office/officeart/2005/8/layout/process1"/>
    <dgm:cxn modelId="{911BB3EE-546A-6147-BC07-99B06365D756}" type="presParOf" srcId="{81744EEA-854F-DE49-AEB6-2E938CACA347}" destId="{C0748E49-7468-5C49-B4B5-526197697A44}" srcOrd="1" destOrd="0" presId="urn:microsoft.com/office/officeart/2005/8/layout/process1"/>
    <dgm:cxn modelId="{FDB5F076-7719-9F49-80A4-CF127164E182}" type="presParOf" srcId="{C0748E49-7468-5C49-B4B5-526197697A44}" destId="{9CFC57BA-A0DE-A242-B5F5-5E7BEBEAB342}" srcOrd="0" destOrd="0" presId="urn:microsoft.com/office/officeart/2005/8/layout/process1"/>
    <dgm:cxn modelId="{9DFBCC73-D8FC-5B4F-96F1-AE410185A35C}" type="presParOf" srcId="{81744EEA-854F-DE49-AEB6-2E938CACA347}" destId="{DEC31255-5F58-484A-B76C-2A096866E0C0}" srcOrd="2" destOrd="0" presId="urn:microsoft.com/office/officeart/2005/8/layout/process1"/>
    <dgm:cxn modelId="{DE3BC4B1-4377-8041-A131-681C42BB4DCF}" type="presParOf" srcId="{81744EEA-854F-DE49-AEB6-2E938CACA347}" destId="{406F27B1-18E4-1E43-8E74-FA54BDECF1DF}" srcOrd="3" destOrd="0" presId="urn:microsoft.com/office/officeart/2005/8/layout/process1"/>
    <dgm:cxn modelId="{7880DF77-68AE-CA43-9061-5324703A9D02}" type="presParOf" srcId="{406F27B1-18E4-1E43-8E74-FA54BDECF1DF}" destId="{514E3164-CC4F-604E-AA79-1F88785153AB}" srcOrd="0" destOrd="0" presId="urn:microsoft.com/office/officeart/2005/8/layout/process1"/>
    <dgm:cxn modelId="{C6B87B18-B902-D541-8E37-141E4E22DD15}" type="presParOf" srcId="{81744EEA-854F-DE49-AEB6-2E938CACA347}" destId="{8866965D-364A-6645-B020-3D921176ABD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08C85-A374-4072-ADAB-708750D35C42}">
      <dsp:nvSpPr>
        <dsp:cNvPr id="0" name=""/>
        <dsp:cNvSpPr/>
      </dsp:nvSpPr>
      <dsp:spPr>
        <a:xfrm>
          <a:off x="0" y="302120"/>
          <a:ext cx="11353800" cy="17082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2EDF0-36DD-46CF-A61E-42F2E1BB4A13}">
      <dsp:nvSpPr>
        <dsp:cNvPr id="0" name=""/>
        <dsp:cNvSpPr/>
      </dsp:nvSpPr>
      <dsp:spPr>
        <a:xfrm>
          <a:off x="394113" y="797954"/>
          <a:ext cx="716569" cy="71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CF182-F6DA-46A5-9044-4EA02F2343D6}">
      <dsp:nvSpPr>
        <dsp:cNvPr id="0" name=""/>
        <dsp:cNvSpPr/>
      </dsp:nvSpPr>
      <dsp:spPr>
        <a:xfrm>
          <a:off x="1504795" y="504812"/>
          <a:ext cx="5109210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Design Pattern:</a:t>
          </a:r>
          <a:endParaRPr lang="en-US" sz="2500" kern="1200"/>
        </a:p>
      </dsp:txBody>
      <dsp:txXfrm>
        <a:off x="1504795" y="504812"/>
        <a:ext cx="5109210" cy="1302853"/>
      </dsp:txXfrm>
    </dsp:sp>
    <dsp:sp modelId="{93ED1367-2B66-4527-8CE9-E3C325F90F4C}">
      <dsp:nvSpPr>
        <dsp:cNvPr id="0" name=""/>
        <dsp:cNvSpPr/>
      </dsp:nvSpPr>
      <dsp:spPr>
        <a:xfrm>
          <a:off x="6614005" y="504812"/>
          <a:ext cx="4738323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Observer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Mediator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Factory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Builder</a:t>
          </a:r>
          <a:endParaRPr lang="en-US" sz="1800" kern="1200"/>
        </a:p>
      </dsp:txBody>
      <dsp:txXfrm>
        <a:off x="6614005" y="504812"/>
        <a:ext cx="4738323" cy="1302853"/>
      </dsp:txXfrm>
    </dsp:sp>
    <dsp:sp modelId="{C29E880B-F965-4532-B41A-E868044B3B27}">
      <dsp:nvSpPr>
        <dsp:cNvPr id="0" name=""/>
        <dsp:cNvSpPr/>
      </dsp:nvSpPr>
      <dsp:spPr>
        <a:xfrm>
          <a:off x="0" y="2336069"/>
          <a:ext cx="11353800" cy="17131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9748E-C4B1-4DA2-9BCE-AFFFBF37EF56}">
      <dsp:nvSpPr>
        <dsp:cNvPr id="0" name=""/>
        <dsp:cNvSpPr/>
      </dsp:nvSpPr>
      <dsp:spPr>
        <a:xfrm>
          <a:off x="394113" y="2834358"/>
          <a:ext cx="716569" cy="71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25C3C-CAF8-433D-A8B2-119D8C19F7A9}">
      <dsp:nvSpPr>
        <dsp:cNvPr id="0" name=""/>
        <dsp:cNvSpPr/>
      </dsp:nvSpPr>
      <dsp:spPr>
        <a:xfrm>
          <a:off x="1504795" y="2541216"/>
          <a:ext cx="5109210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500" kern="1200"/>
            <a:t>Libraries:</a:t>
          </a:r>
          <a:endParaRPr lang="en-US" sz="2500" kern="1200"/>
        </a:p>
      </dsp:txBody>
      <dsp:txXfrm>
        <a:off x="1504795" y="2541216"/>
        <a:ext cx="5109210" cy="1302853"/>
      </dsp:txXfrm>
    </dsp:sp>
    <dsp:sp modelId="{F0BE213B-7DAF-4BFD-9328-92A5827BB5A8}">
      <dsp:nvSpPr>
        <dsp:cNvPr id="0" name=""/>
        <dsp:cNvSpPr/>
      </dsp:nvSpPr>
      <dsp:spPr>
        <a:xfrm>
          <a:off x="6614005" y="2541216"/>
          <a:ext cx="4738323" cy="13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885" tIns="137885" rIns="137885" bIns="13788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 err="1"/>
            <a:t>Mockito</a:t>
          </a:r>
          <a:endParaRPr lang="en-US" sz="2000" kern="120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/>
            <a:t>Gson</a:t>
          </a:r>
          <a:endParaRPr lang="en-US" sz="2000" kern="1200"/>
        </a:p>
      </dsp:txBody>
      <dsp:txXfrm>
        <a:off x="6614005" y="2541216"/>
        <a:ext cx="4738323" cy="13028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CC342-93DC-1249-BD24-2C4C14ADC784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C66664DA-ADE4-694F-B613-36213AE37403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Funktionale Anforderungen</a:t>
          </a:r>
          <a:endParaRPr lang="en-US" sz="2200" kern="1200"/>
        </a:p>
      </dsp:txBody>
      <dsp:txXfrm>
        <a:off x="8061" y="5979"/>
        <a:ext cx="3034531" cy="1820718"/>
      </dsp:txXfrm>
    </dsp:sp>
    <dsp:sp modelId="{5DCF88B7-72D5-534E-A71C-CC36BB023BD3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4E229E0C-1951-594E-A363-17172A5F43C6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Leistung &amp; Performance</a:t>
          </a:r>
          <a:endParaRPr lang="en-US" sz="2200" kern="1200"/>
        </a:p>
      </dsp:txBody>
      <dsp:txXfrm>
        <a:off x="3740534" y="5979"/>
        <a:ext cx="3034531" cy="1820718"/>
      </dsp:txXfrm>
    </dsp:sp>
    <dsp:sp modelId="{A68E4854-F5BD-F04C-A103-0956FF28B758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8C5765C8-012C-8942-8EDC-7D4C4E4783AE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Sicherheit</a:t>
          </a:r>
          <a:endParaRPr lang="en-US" sz="2200" kern="1200"/>
        </a:p>
      </dsp:txBody>
      <dsp:txXfrm>
        <a:off x="7473007" y="5979"/>
        <a:ext cx="3034531" cy="1820718"/>
      </dsp:txXfrm>
    </dsp:sp>
    <dsp:sp modelId="{5E2DD8F0-0DBC-EC4D-AF7E-870FEB094629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C58FD63C-2BA0-7049-822E-36D8C17AEDBC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Benutzerfreundlichkeit</a:t>
          </a:r>
          <a:endParaRPr lang="en-US" sz="2200" kern="1200"/>
        </a:p>
      </dsp:txBody>
      <dsp:txXfrm>
        <a:off x="8061" y="2524640"/>
        <a:ext cx="3034531" cy="1820718"/>
      </dsp:txXfrm>
    </dsp:sp>
    <dsp:sp modelId="{1E7C5174-2411-9444-87B4-E3FFE9EDDEC4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F1E8D039-188A-394A-B90E-8852E2B4EC03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Erweiterbarkeit und Wartung</a:t>
          </a:r>
          <a:endParaRPr lang="en-US" sz="2200" kern="1200"/>
        </a:p>
      </dsp:txBody>
      <dsp:txXfrm>
        <a:off x="3740534" y="2524640"/>
        <a:ext cx="3034531" cy="1820718"/>
      </dsp:txXfrm>
    </dsp:sp>
    <dsp:sp modelId="{53A9538A-6B37-6942-ABC2-59B1A318F4CE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Qualitätssicherung</a:t>
          </a:r>
          <a:endParaRPr lang="en-US" sz="2200" kern="1200"/>
        </a:p>
      </dsp:txBody>
      <dsp:txXfrm>
        <a:off x="7473007" y="2524640"/>
        <a:ext cx="3034531" cy="1820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E2D8-852E-5645-A43A-FD274C4595C4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500" kern="1200"/>
            <a:t>Json</a:t>
          </a:r>
          <a:endParaRPr lang="en-US" sz="6500" kern="1200"/>
        </a:p>
      </dsp:txBody>
      <dsp:txXfrm>
        <a:off x="57787" y="1395494"/>
        <a:ext cx="2665308" cy="1560349"/>
      </dsp:txXfrm>
    </dsp:sp>
    <dsp:sp modelId="{C0748E49-7468-5C49-B4B5-526197697A44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047880" y="1970146"/>
        <a:ext cx="409940" cy="411044"/>
      </dsp:txXfrm>
    </dsp:sp>
    <dsp:sp modelId="{DEC31255-5F58-484A-B76C-2A096866E0C0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500" kern="1200" err="1"/>
            <a:t>Gson</a:t>
          </a:r>
          <a:endParaRPr lang="en-US" sz="6500" kern="1200"/>
        </a:p>
      </dsp:txBody>
      <dsp:txXfrm>
        <a:off x="3925145" y="1395494"/>
        <a:ext cx="2665308" cy="1560349"/>
      </dsp:txXfrm>
    </dsp:sp>
    <dsp:sp modelId="{406F27B1-18E4-1E43-8E74-FA54BDECF1DF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915239" y="1970146"/>
        <a:ext cx="409940" cy="411044"/>
      </dsp:txXfrm>
    </dsp:sp>
    <dsp:sp modelId="{8866965D-364A-6645-B020-3D921176ABD1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6500" kern="1200"/>
            <a:t>Java</a:t>
          </a:r>
          <a:endParaRPr lang="en-US" sz="6500" kern="1200"/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F4A21-7C54-8A4F-BC0F-E09B54054FE8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00535-6FCB-B24A-B1E5-B168EAC9A54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831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8380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0019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9004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1929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0817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7489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6231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49017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err="1"/>
              <a:t>bug</a:t>
            </a:r>
            <a:r>
              <a:rPr lang="de-CH"/>
              <a:t> </a:t>
            </a:r>
            <a:r>
              <a:rPr lang="de-CH" err="1"/>
              <a:t>free</a:t>
            </a:r>
            <a:r>
              <a:rPr lang="de-CH"/>
              <a:t> </a:t>
            </a:r>
            <a:r>
              <a:rPr lang="de-CH" err="1"/>
              <a:t>demo</a:t>
            </a:r>
            <a:endParaRPr lang="de-CH"/>
          </a:p>
          <a:p>
            <a:r>
              <a:rPr lang="de-CH" err="1"/>
              <a:t>use</a:t>
            </a:r>
            <a:r>
              <a:rPr lang="de-CH" baseline="0"/>
              <a:t> </a:t>
            </a:r>
            <a:r>
              <a:rPr lang="de-CH" baseline="0" err="1"/>
              <a:t>jar</a:t>
            </a:r>
            <a:r>
              <a:rPr lang="de-CH" baseline="0"/>
              <a:t> </a:t>
            </a:r>
            <a:r>
              <a:rPr lang="de-CH" baseline="0" err="1"/>
              <a:t>cmd</a:t>
            </a:r>
            <a:endParaRPr lang="de-CH"/>
          </a:p>
          <a:p>
            <a:endParaRPr lang="de-CH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804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Special</a:t>
            </a:r>
            <a:r>
              <a:rPr lang="de-CH" baseline="0"/>
              <a:t>: </a:t>
            </a:r>
            <a:r>
              <a:rPr lang="de-CH" baseline="0" err="1"/>
              <a:t>based</a:t>
            </a:r>
            <a:r>
              <a:rPr lang="de-CH" baseline="0"/>
              <a:t> on </a:t>
            </a:r>
            <a:r>
              <a:rPr lang="de-CH" baseline="0" err="1"/>
              <a:t>edda</a:t>
            </a:r>
            <a:endParaRPr lang="de-CH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683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0413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9106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EDC0-D701-3E62-0508-834E94E92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FB847-66C2-1FCB-9BE8-B2409773A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4151-9E84-8C9F-C3C5-20E278B22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B884B-8326-1AC8-64FA-3041E48B9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8063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9900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25031-5875-2595-BF92-9745B5310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98C05-36A2-3911-70B8-939544C54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A71A2-D218-88FA-8C05-5720E3C5D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0686B-3D17-6A77-CEC7-35A89C4C4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65840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68556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C1DFB-A6F5-4E4C-D86D-AE4B3B818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AF5BB-AD1D-8ADC-4419-5B9090630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3660A-05FD-E64D-975F-7E41EE6B6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ED427-9622-296D-7D39-ED48B2B29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5719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- </a:t>
            </a:r>
            <a:r>
              <a:rPr lang="de-CH" err="1"/>
              <a:t>Learned</a:t>
            </a:r>
            <a:r>
              <a:rPr lang="de-CH"/>
              <a:t> </a:t>
            </a:r>
            <a:r>
              <a:rPr lang="de-CH" err="1"/>
              <a:t>lessons</a:t>
            </a:r>
            <a:endParaRPr lang="de-CH"/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3405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7957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9F109-2687-EDF9-9F7C-DD500072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AC699-0449-DA56-BE3D-3CBCD1015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883D9-3FA9-92BD-C6AA-3AF9728CC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A0D0D-13D3-1984-6221-15ECB0C9C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40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085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8368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474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290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994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84730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40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00535-6FCB-B24A-B1E5-B168EAC9A54E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586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3E78-A363-767D-2E4E-62B8C74C1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Cinzel Black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92578-3440-01DC-51D4-EB3F34859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inzel Decorative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09C7D-EDDD-A944-7249-CCE310DB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4049D-A5D1-CB79-A1C3-6B4A30AA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BF086-0CCB-FDFC-1F40-1A8DF001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6669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496326-C659-4C2D-85F3-184E5E5F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1CA63-88B8-F3D1-30A8-90A7D9C6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436B4-958E-ED3D-1B74-D51473C4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9754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396E-C276-D7DE-D867-5B114375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70B4A-A104-439F-3493-B5950788A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9A28F-A1CA-2039-34A8-2C830E8BB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EEAC5-9235-3237-4E9A-3A6CEDD1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68314-0468-8E71-6ED0-E68495F0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E0B21-B051-CD05-0CBD-959AFDF0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78176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0A3D-3BA5-EDB7-B199-C84F1C1B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A8A13-15C1-F1CE-AD3D-1FBD08499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24351-6F13-21C5-B256-294D20094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13551-39CC-812B-6BF8-AAECACD6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F76FE-2B6F-4249-7558-AB4D79A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47E89-6904-5140-CA94-EE6CC4E2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7431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E009-7E9A-72AF-BFF5-EA5C1C33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67C6E-6B32-06C0-A57C-A473B9264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DDDE2-45AC-312E-711A-5F7ADC07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F00F-0592-330C-CD67-83F03A979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FA78F-D243-0114-97C3-990443BF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07864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AC9AB-2360-EB94-0526-75580AB1A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B0FD7-0F5F-0158-50DD-12EDD8701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BECA-9818-4C27-7123-392B2418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F59D8-BECB-C635-6808-9C5FF118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F8854-CA95-1400-A87C-6A20745E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4322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EF0C81-9E96-D0D8-A678-186C6C874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600" cy="4352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1E7C8-9C10-296B-2411-B531B2EE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39C1D-AEF2-CA8A-53C7-B3CAD275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19062-FABA-0018-B260-DC366316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5E650-130B-E212-3410-4A9D4A75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0120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4AE3-C9E9-BB3F-572C-D8F2B7A8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F302-976A-D504-E6C7-D618E2480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6B895-E379-7397-ACD8-AB752874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BD4E-5D2C-6AE9-FD67-09AE87F5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28555-BFDB-4B47-5980-3A4B1DC3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434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F43E-9BE1-25D7-A4DB-226EDF78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3266-46E4-86E7-65C5-C7F146239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AF904-F609-B6DE-0A62-A1DAA5BD7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94650-B42D-936B-E275-C13EE181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140B6-6D80-B304-04DF-BC509FE2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92158-88F1-7660-5AB5-FF1B18C7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7148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8BBB-F4B1-D6A1-8DA9-66D28778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21447-7CAE-070F-53CD-99964490E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4EC92-CC61-75CB-C723-25B69B87B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FCE56-B9FB-9DED-329E-3339641F4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2F6E9-3697-03ED-8718-71A9ECB3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93B15-83F0-F6E2-33AE-4BDF0BF5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422CA-BD65-ACBE-3AB1-E1EFE947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83E03-9B16-DC1D-C0D3-DA3DF0CE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9202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8CBD-C5D0-7C7A-1BB6-529DF2E4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038600" cy="6858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4AA1B-2DDF-9B98-13F5-7B39834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E936-61C1-8518-C4F9-E432564C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2D848-9D6E-E875-4F5C-9FD01D3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68121F-45A2-BD9F-7BFA-47D614EB6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38599" y="0"/>
            <a:ext cx="8153401" cy="6858000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9627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8CBD-C5D0-7C7A-1BB6-529DF2E4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157" y="0"/>
            <a:ext cx="4038600" cy="6858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4AA1B-2DDF-9B98-13F5-7B39834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E936-61C1-8518-C4F9-E432564C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2D848-9D6E-E875-4F5C-9FD01D3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68121F-45A2-BD9F-7BFA-47D614EB6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3244" y="0"/>
            <a:ext cx="8153401" cy="6858000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857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8CBD-C5D0-7C7A-1BB6-529DF2E4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6759"/>
            <a:ext cx="12191999" cy="211124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4AA1B-2DDF-9B98-13F5-7B39834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E936-61C1-8518-C4F9-E432564C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2D848-9D6E-E875-4F5C-9FD01D3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09C80-766F-38CA-0AA1-92251C155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1998" cy="4746759"/>
          </a:xfrm>
        </p:spPr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913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8CBD-C5D0-7C7A-1BB6-529DF2E4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4AA1B-2DDF-9B98-13F5-7B398342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E936-61C1-8518-C4F9-E432564C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2D848-9D6E-E875-4F5C-9FD01D3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819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DFA9B-3163-7D34-6710-D8B6134E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05750-B644-1A73-D141-D66B44B2C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065E-3A7F-C561-3D7A-3267215D7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7D5AD7-50EB-BB4B-ABCD-9E13971DF047}" type="datetimeFigureOut">
              <a:rPr lang="en-CH" smtClean="0"/>
              <a:t>05/14/2025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A41C0-FCF7-F256-24BF-9EFE8EDB9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C4539-D21F-4496-0E3F-7482B2D6B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A75DE8-194E-9E47-BEC5-AE3B33AC26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051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1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Cinzel Black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8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4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0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18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1800" kern="1200">
          <a:solidFill>
            <a:schemeClr val="tx2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ettlersofasgard.netlify.app/" TargetMode="External"/><Relationship Id="rId4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sten-carrot-2b4.notion.site/1ad104ac2da581e0bd69d7f92ebc897b?v=1ad104ac2da581f5ba1b000c74035432&amp;pvs=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E9-AFBA-B76A-7126-37BADBF4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Unser Spiel </a:t>
            </a:r>
            <a:r>
              <a:rPr lang="en-GB" b="1" err="1"/>
              <a:t>beginnt</a:t>
            </a:r>
            <a:r>
              <a:rPr lang="en-GB" b="1"/>
              <a:t> </a:t>
            </a:r>
            <a:r>
              <a:rPr lang="en-GB" b="1" err="1"/>
              <a:t>jetzt</a:t>
            </a:r>
            <a:r>
              <a:rPr lang="en-GB" b="1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016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0CA1-57F8-AAEA-6CE9-A578F2016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Das Spiel </a:t>
            </a:r>
            <a:r>
              <a:rPr lang="en-GB" b="1" err="1"/>
              <a:t>nimmt</a:t>
            </a:r>
            <a:r>
              <a:rPr lang="en-GB" b="1"/>
              <a:t> Form an</a:t>
            </a:r>
            <a:r>
              <a:rPr lang="de-CH" b="0"/>
              <a:t>.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2257-25E8-DDDE-4D99-99EE23786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/>
              <a:t>We start building – tomorrow.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15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as Spiel leb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Das Spiel </a:t>
            </a:r>
            <a:r>
              <a:rPr err="1"/>
              <a:t>lebt</a:t>
            </a:r>
            <a:endParaRPr/>
          </a:p>
        </p:txBody>
      </p:sp>
      <p:sp>
        <p:nvSpPr>
          <p:cNvPr id="122" name="Double-click to edi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A87E5-5ADB-7AED-80C8-7500BA4CB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as wir gelernt haben">
            <a:extLst>
              <a:ext uri="{FF2B5EF4-FFF2-40B4-BE49-F238E27FC236}">
                <a16:creationId xmlns:a16="http://schemas.microsoft.com/office/drawing/2014/main" id="{4A2A6577-AA83-B08D-D2FF-E606C7860B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Progress Report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C42457-05F6-DCA1-158B-117AD1624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53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835B3-65AF-45B8-F0B2-B82C8B34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92BB0E-1E3A-5BFD-270A-57889572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9" y="212074"/>
            <a:ext cx="12190931" cy="64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0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D9D25-09BD-051D-4A34-C63B9745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2111241"/>
          </a:xfrm>
        </p:spPr>
        <p:txBody>
          <a:bodyPr/>
          <a:lstStyle/>
          <a:p>
            <a:r>
              <a:rPr lang="de-CH"/>
              <a:t>Rules </a:t>
            </a:r>
            <a:r>
              <a:rPr lang="de-CH" err="1"/>
              <a:t>to</a:t>
            </a:r>
            <a:r>
              <a:rPr lang="de-CH"/>
              <a:t>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B66D1-4C96-EDD1-AC5B-409CE835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0901"/>
            <a:ext cx="12191998" cy="51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ools, die uns schneller mach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Technology!</a:t>
            </a:r>
          </a:p>
        </p:txBody>
      </p:sp>
      <p:graphicFrame>
        <p:nvGraphicFramePr>
          <p:cNvPr id="165" name="Content Placeholder 1">
            <a:extLst>
              <a:ext uri="{FF2B5EF4-FFF2-40B4-BE49-F238E27FC236}">
                <a16:creationId xmlns:a16="http://schemas.microsoft.com/office/drawing/2014/main" id="{3BFBE4EF-4BDA-0A5F-4668-8ED8A890724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52333902"/>
              </p:ext>
            </p:extLst>
          </p:nvPr>
        </p:nvGraphicFramePr>
        <p:xfrm>
          <a:off x="419100" y="1690688"/>
          <a:ext cx="1135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Qualität ist kein Zuf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QA</a:t>
            </a:r>
          </a:p>
        </p:txBody>
      </p:sp>
      <p:graphicFrame>
        <p:nvGraphicFramePr>
          <p:cNvPr id="183" name="Content Placeholder 2">
            <a:extLst>
              <a:ext uri="{FF2B5EF4-FFF2-40B4-BE49-F238E27FC236}">
                <a16:creationId xmlns:a16="http://schemas.microsoft.com/office/drawing/2014/main" id="{47D9D406-D05E-06C2-C1A2-ACB374A552F6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Karten auf den Tisch!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About the Game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"/>
          <p:cNvGrpSpPr/>
          <p:nvPr/>
        </p:nvGrpSpPr>
        <p:grpSpPr>
          <a:xfrm>
            <a:off x="1854884" y="480832"/>
            <a:ext cx="8517820" cy="5895665"/>
            <a:chOff x="1240" y="0"/>
            <a:chExt cx="17035639" cy="11791329"/>
          </a:xfrm>
        </p:grpSpPr>
        <p:pic>
          <p:nvPicPr>
            <p:cNvPr id="126" name="pasted-movie.png" descr="pasted-movie.png"/>
            <p:cNvPicPr>
              <a:picLocks noChangeAspect="1"/>
            </p:cNvPicPr>
            <p:nvPr/>
          </p:nvPicPr>
          <p:blipFill>
            <a:blip r:embed="rId2"/>
            <a:srcRect l="6855" t="17097" r="17613" b="9454"/>
            <a:stretch>
              <a:fillRect/>
            </a:stretch>
          </p:blipFill>
          <p:spPr>
            <a:xfrm rot="21599216">
              <a:off x="1240" y="915359"/>
              <a:ext cx="14881964" cy="10875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Game-round"/>
            <p:cNvSpPr txBox="1"/>
            <p:nvPr/>
          </p:nvSpPr>
          <p:spPr>
            <a:xfrm>
              <a:off x="9489957" y="2795538"/>
              <a:ext cx="4743606" cy="8679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2000"/>
                </a:spcBef>
                <a:defRPr sz="4800">
                  <a:solidFill>
                    <a:srgbClr val="EDEDED"/>
                  </a:solidFill>
                  <a:latin typeface="Cinzel Decorative Regular"/>
                  <a:ea typeface="Cinzel Decorative Regular"/>
                  <a:cs typeface="Cinzel Decorative Regular"/>
                  <a:sym typeface="Cinzel Decorative Regular"/>
                </a:defRPr>
              </a:lvl1pPr>
            </a:lstStyle>
            <a:p>
              <a:r>
                <a:rPr sz="2400"/>
                <a:t>Game-round</a:t>
              </a:r>
            </a:p>
          </p:txBody>
        </p:sp>
        <p:sp>
          <p:nvSpPr>
            <p:cNvPr id="128" name="Player-Round"/>
            <p:cNvSpPr txBox="1"/>
            <p:nvPr/>
          </p:nvSpPr>
          <p:spPr>
            <a:xfrm>
              <a:off x="11850843" y="0"/>
              <a:ext cx="5186036" cy="8679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2000"/>
                </a:spcBef>
                <a:defRPr sz="4800">
                  <a:solidFill>
                    <a:srgbClr val="EDEDED"/>
                  </a:solidFill>
                  <a:latin typeface="Cinzel Decorative Regular"/>
                  <a:ea typeface="Cinzel Decorative Regular"/>
                  <a:cs typeface="Cinzel Decorative Regular"/>
                  <a:sym typeface="Cinzel Decorative Regular"/>
                </a:defRPr>
              </a:lvl1pPr>
            </a:lstStyle>
            <a:p>
              <a:r>
                <a:rPr sz="2400"/>
                <a:t>Player-Round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2D3F-3142-125C-D307-9BEE914B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Was </a:t>
            </a:r>
            <a:r>
              <a:rPr lang="en-GB" b="1" err="1"/>
              <a:t>macht</a:t>
            </a:r>
            <a:r>
              <a:rPr lang="en-GB" b="1"/>
              <a:t> </a:t>
            </a:r>
            <a:r>
              <a:rPr lang="en-GB" b="1" err="1"/>
              <a:t>unser</a:t>
            </a:r>
            <a:r>
              <a:rPr lang="en-GB" b="1"/>
              <a:t> Spiel </a:t>
            </a:r>
            <a:r>
              <a:rPr lang="en-GB" b="1" err="1"/>
              <a:t>einzigartig</a:t>
            </a:r>
            <a:r>
              <a:rPr lang="en-GB" b="1"/>
              <a:t>?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0E478-0A22-1F5C-096F-B3F539E08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73" t="44709" r="47324" b="24007"/>
          <a:stretch/>
        </p:blipFill>
        <p:spPr>
          <a:xfrm>
            <a:off x="3362367" y="1995700"/>
            <a:ext cx="5467266" cy="4107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FC7F8-2309-1D89-0D53-9B17953E9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2" r="35996" b="48543"/>
          <a:stretch/>
        </p:blipFill>
        <p:spPr>
          <a:xfrm>
            <a:off x="466530" y="2385055"/>
            <a:ext cx="3924300" cy="3329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E83780-29F3-46E3-7FC6-894B7ADD3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181" y="2385055"/>
            <a:ext cx="2013573" cy="33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9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86F9-E911-27E9-3457-B24B37F95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6EB0E-822F-D6DC-B70C-E6EEEF2C8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7354" y="3480906"/>
            <a:ext cx="5181600" cy="2086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>
                <a:latin typeface="Cinzel Decorative" pitchFamily="2" charset="77"/>
              </a:rPr>
              <a:t>/</a:t>
            </a:r>
            <a:r>
              <a:rPr lang="de-CH" err="1">
                <a:latin typeface="Cinzel Decorative" pitchFamily="2" charset="77"/>
              </a:rPr>
              <a:t>useplayerartifact</a:t>
            </a:r>
            <a:endParaRPr lang="de-CH">
              <a:latin typeface="Cinzel Decorative" pitchFamily="2" charset="77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55CCD97-7CEF-7C64-0E30-173D1E13A5EA}"/>
              </a:ext>
            </a:extLst>
          </p:cNvPr>
          <p:cNvSpPr txBox="1">
            <a:spLocks/>
          </p:cNvSpPr>
          <p:nvPr/>
        </p:nvSpPr>
        <p:spPr>
          <a:xfrm>
            <a:off x="6327354" y="1342528"/>
            <a:ext cx="5181600" cy="2086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Cinzel Decorative" pitchFamily="2" charset="77"/>
              </a:rPr>
              <a:t>/</a:t>
            </a:r>
            <a:r>
              <a:rPr lang="de-CH" err="1">
                <a:latin typeface="Cinzel Decorative" pitchFamily="2" charset="77"/>
              </a:rPr>
              <a:t>createlobby</a:t>
            </a:r>
            <a:r>
              <a:rPr lang="de-CH">
                <a:latin typeface="Cinzel Decorative" pitchFamily="2" charset="77"/>
              </a:rPr>
              <a:t> &lt;</a:t>
            </a:r>
            <a:r>
              <a:rPr lang="de-CH" err="1">
                <a:latin typeface="Cinzel Decorative" pitchFamily="2" charset="77"/>
              </a:rPr>
              <a:t>lobbyname</a:t>
            </a:r>
            <a:r>
              <a:rPr lang="de-CH">
                <a:latin typeface="Cinzel Decorative" pitchFamily="2" charset="77"/>
              </a:rPr>
              <a:t>&gt;</a:t>
            </a:r>
          </a:p>
          <a:p>
            <a:pPr marL="0" indent="0">
              <a:buNone/>
            </a:pPr>
            <a:r>
              <a:rPr lang="de-CH">
                <a:latin typeface="Cinzel Decorative" pitchFamily="2" charset="77"/>
              </a:rPr>
              <a:t>/</a:t>
            </a:r>
            <a:r>
              <a:rPr lang="de-CH" err="1">
                <a:latin typeface="Cinzel Decorative" pitchFamily="2" charset="77"/>
              </a:rPr>
              <a:t>joinlobby</a:t>
            </a:r>
            <a:r>
              <a:rPr lang="de-CH">
                <a:latin typeface="Cinzel Decorative" pitchFamily="2" charset="77"/>
              </a:rPr>
              <a:t> &lt;</a:t>
            </a:r>
            <a:r>
              <a:rPr lang="de-CH" err="1">
                <a:latin typeface="Cinzel Decorative" pitchFamily="2" charset="77"/>
              </a:rPr>
              <a:t>lobbyname</a:t>
            </a:r>
            <a:r>
              <a:rPr lang="de-CH">
                <a:latin typeface="Cinzel Decorative" pitchFamily="2" charset="77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>
              <a:latin typeface="Cinzel Decorative" pitchFamily="2" charset="77"/>
            </a:endParaRPr>
          </a:p>
          <a:p>
            <a:endParaRPr lang="de-CH">
              <a:latin typeface="Cinzel Decorative" pitchFamily="2" charset="77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1777A49-9ECD-D925-505F-B976E4DDDDF1}"/>
              </a:ext>
            </a:extLst>
          </p:cNvPr>
          <p:cNvSpPr txBox="1">
            <a:spLocks/>
          </p:cNvSpPr>
          <p:nvPr/>
        </p:nvSpPr>
        <p:spPr>
          <a:xfrm>
            <a:off x="1145753" y="3480906"/>
            <a:ext cx="5181601" cy="2086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>
                <a:latin typeface="Cinzel Decorative" pitchFamily="2" charset="77"/>
              </a:rPr>
              <a:t>/</a:t>
            </a:r>
            <a:r>
              <a:rPr lang="de-CH" err="1">
                <a:latin typeface="Cinzel Decorative" pitchFamily="2" charset="77"/>
              </a:rPr>
              <a:t>buytile</a:t>
            </a:r>
            <a:r>
              <a:rPr lang="de-CH">
                <a:latin typeface="Cinzel Decorative" pitchFamily="2" charset="77"/>
              </a:rPr>
              <a:t> &lt;x&gt; &lt;</a:t>
            </a:r>
            <a:r>
              <a:rPr lang="de-CH" err="1">
                <a:latin typeface="Cinzel Decorative" pitchFamily="2" charset="77"/>
              </a:rPr>
              <a:t>y</a:t>
            </a:r>
            <a:r>
              <a:rPr lang="de-CH">
                <a:latin typeface="Cinzel Decorative" pitchFamily="2" charset="77"/>
              </a:rPr>
              <a:t>&gt;</a:t>
            </a:r>
          </a:p>
          <a:p>
            <a:pPr marL="0" indent="0">
              <a:buNone/>
            </a:pPr>
            <a:r>
              <a:rPr lang="de-CH">
                <a:latin typeface="Cinzel Decorative" pitchFamily="2" charset="77"/>
              </a:rPr>
              <a:t>/</a:t>
            </a:r>
            <a:r>
              <a:rPr lang="de-CH" err="1">
                <a:latin typeface="Cinzel Decorative" pitchFamily="2" charset="77"/>
              </a:rPr>
              <a:t>buystructure</a:t>
            </a:r>
            <a:r>
              <a:rPr lang="de-CH">
                <a:latin typeface="Cinzel Decorative" pitchFamily="2" charset="77"/>
              </a:rPr>
              <a:t> &lt;</a:t>
            </a:r>
            <a:r>
              <a:rPr lang="de-CH" err="1">
                <a:latin typeface="Cinzel Decorative" pitchFamily="2" charset="77"/>
              </a:rPr>
              <a:t>structureID</a:t>
            </a:r>
            <a:r>
              <a:rPr lang="de-CH">
                <a:latin typeface="Cinzel Decorative" pitchFamily="2" charset="77"/>
              </a:rPr>
              <a:t>&gt;</a:t>
            </a:r>
          </a:p>
          <a:p>
            <a:pPr marL="0" indent="0">
              <a:buNone/>
            </a:pPr>
            <a:r>
              <a:rPr lang="de-CH">
                <a:latin typeface="Cinzel Decorative" pitchFamily="2" charset="77"/>
              </a:rPr>
              <a:t>/</a:t>
            </a:r>
            <a:r>
              <a:rPr lang="de-CH" err="1">
                <a:latin typeface="Cinzel Decorative" pitchFamily="2" charset="77"/>
              </a:rPr>
              <a:t>placestructure</a:t>
            </a:r>
            <a:r>
              <a:rPr lang="de-CH">
                <a:latin typeface="Cinzel Decorative" pitchFamily="2" charset="77"/>
              </a:rPr>
              <a:t> &lt;x&gt; &lt;</a:t>
            </a:r>
            <a:r>
              <a:rPr lang="de-CH" err="1">
                <a:latin typeface="Cinzel Decorative" pitchFamily="2" charset="77"/>
              </a:rPr>
              <a:t>y</a:t>
            </a:r>
            <a:r>
              <a:rPr lang="de-CH">
                <a:latin typeface="Cinzel Decorative" pitchFamily="2" charset="77"/>
              </a:rPr>
              <a:t>&gt; &lt;</a:t>
            </a:r>
            <a:r>
              <a:rPr lang="de-CH" err="1">
                <a:latin typeface="Cinzel Decorative" pitchFamily="2" charset="77"/>
              </a:rPr>
              <a:t>structureID</a:t>
            </a:r>
            <a:r>
              <a:rPr lang="de-CH">
                <a:latin typeface="Cinzel Decorative" pitchFamily="2" charset="77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>
              <a:latin typeface="Cinzel Decorative" pitchFamily="2" charset="77"/>
            </a:endParaRPr>
          </a:p>
          <a:p>
            <a:endParaRPr lang="de-CH">
              <a:latin typeface="Cinzel Decorative" pitchFamily="2" charset="77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05FFDF7-19E8-030E-8C4C-AB5A9C5D6557}"/>
              </a:ext>
            </a:extLst>
          </p:cNvPr>
          <p:cNvSpPr txBox="1">
            <a:spLocks/>
          </p:cNvSpPr>
          <p:nvPr/>
        </p:nvSpPr>
        <p:spPr>
          <a:xfrm>
            <a:off x="1145754" y="1342527"/>
            <a:ext cx="5181600" cy="20864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>
                <a:latin typeface="Cinzel Decorative" pitchFamily="2" charset="77"/>
              </a:rPr>
              <a:t>/</a:t>
            </a:r>
            <a:r>
              <a:rPr lang="de-CH" err="1">
                <a:latin typeface="Cinzel Decorative" pitchFamily="2" charset="77"/>
              </a:rPr>
              <a:t>startgame</a:t>
            </a:r>
            <a:endParaRPr lang="de-CH">
              <a:latin typeface="Cinzel Decorative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CH">
              <a:latin typeface="Cinzel Decorative" pitchFamily="2" charset="77"/>
            </a:endParaRPr>
          </a:p>
          <a:p>
            <a:endParaRPr lang="de-CH">
              <a:latin typeface="Cinzel Decorativ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682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ir zeigen, was wir gebaut haben"/>
          <p:cNvSpPr txBox="1">
            <a:spLocks noGrp="1"/>
          </p:cNvSpPr>
          <p:nvPr>
            <p:ph type="title"/>
          </p:nvPr>
        </p:nvSpPr>
        <p:spPr>
          <a:xfrm>
            <a:off x="838200" y="276621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ext Level: Wir sind bere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Level: Wir </a:t>
            </a:r>
            <a:r>
              <a:rPr err="1"/>
              <a:t>sind</a:t>
            </a:r>
            <a:r>
              <a:t> </a:t>
            </a:r>
            <a:r>
              <a:rPr err="1"/>
              <a:t>bereit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97B62-8077-5E41-88EE-A86ED483A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07C1-E8E8-4D27-946E-653273EC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327297" cy="6858000"/>
          </a:xfrm>
        </p:spPr>
        <p:txBody>
          <a:bodyPr anchor="ctr"/>
          <a:lstStyle/>
          <a:p>
            <a:r>
              <a:rPr lang="en-GB" b="1">
                <a:latin typeface="Cinzel Black"/>
              </a:rPr>
              <a:t>Settlers</a:t>
            </a:r>
            <a:br>
              <a:rPr lang="en-GB" b="1">
                <a:latin typeface="Cinzel Black"/>
              </a:rPr>
            </a:br>
            <a:r>
              <a:rPr lang="en-GB" b="1">
                <a:latin typeface="Cinzel Black"/>
              </a:rPr>
              <a:t>of</a:t>
            </a:r>
            <a:br>
              <a:rPr lang="en-GB" b="1">
                <a:latin typeface="Cinzel Black"/>
              </a:rPr>
            </a:br>
            <a:r>
              <a:rPr lang="en-GB" b="1">
                <a:latin typeface="Cinzel Black"/>
              </a:rPr>
              <a:t>Asgard</a:t>
            </a:r>
          </a:p>
        </p:txBody>
      </p:sp>
      <p:pic>
        <p:nvPicPr>
          <p:cNvPr id="5" name="Picture 4" descr="A yellow and blue symbol&#10;&#10;AI-generated content may be incorrect.">
            <a:extLst>
              <a:ext uri="{FF2B5EF4-FFF2-40B4-BE49-F238E27FC236}">
                <a16:creationId xmlns:a16="http://schemas.microsoft.com/office/drawing/2014/main" id="{366CE67B-A300-D82D-B98A-9FED29C7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297" y="0"/>
            <a:ext cx="6864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1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FEAA-4BB7-DBF5-8A5A-5DFDE22520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CH" b="1" err="1">
                <a:latin typeface="Cinzel Black"/>
              </a:rPr>
              <a:t>Settlers</a:t>
            </a:r>
            <a:r>
              <a:rPr lang="de-CH" b="1">
                <a:latin typeface="Cinzel Black"/>
              </a:rPr>
              <a:t> </a:t>
            </a:r>
            <a:r>
              <a:rPr lang="de-CH" b="1" err="1">
                <a:latin typeface="Cinzel Black"/>
              </a:rPr>
              <a:t>of</a:t>
            </a:r>
            <a:r>
              <a:rPr lang="de-CH" b="1">
                <a:latin typeface="Cinzel Black"/>
              </a:rPr>
              <a:t> Asgard</a:t>
            </a:r>
            <a:endParaRPr lang="en-US" b="1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27BC256-8DC0-144C-083B-C80D2A4FC194}"/>
              </a:ext>
            </a:extLst>
          </p:cNvPr>
          <p:cNvSpPr/>
          <p:nvPr/>
        </p:nvSpPr>
        <p:spPr>
          <a:xfrm>
            <a:off x="1161692" y="2399962"/>
            <a:ext cx="2611277" cy="2398420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C34C55-4105-7A20-9B68-F41A45672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68" y="2404753"/>
            <a:ext cx="1651857" cy="2394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C4E9-D605-2C54-99D3-FF98A22E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599" y="2403824"/>
            <a:ext cx="3515345" cy="2396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CDAA4-F73E-6B4B-4D40-54075EEF43D2}"/>
              </a:ext>
            </a:extLst>
          </p:cNvPr>
          <p:cNvSpPr txBox="1"/>
          <p:nvPr/>
        </p:nvSpPr>
        <p:spPr>
          <a:xfrm>
            <a:off x="0" y="1506022"/>
            <a:ext cx="1219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accent1"/>
                </a:solidFill>
                <a:latin typeface="Montserrat" pitchFamily="2" charset="77"/>
              </a:rPr>
              <a:t>Komplett</a:t>
            </a:r>
            <a:r>
              <a:rPr lang="en-US">
                <a:solidFill>
                  <a:schemeClr val="accent1"/>
                </a:solidFill>
                <a:latin typeface="Montserrat" pitchFamily="2" charset="77"/>
              </a:rPr>
              <a:t> </a:t>
            </a:r>
            <a:r>
              <a:rPr lang="en-US" err="1">
                <a:solidFill>
                  <a:schemeClr val="accent1"/>
                </a:solidFill>
                <a:latin typeface="Montserrat" pitchFamily="2" charset="77"/>
              </a:rPr>
              <a:t>eigenes</a:t>
            </a:r>
            <a:r>
              <a:rPr lang="en-US">
                <a:solidFill>
                  <a:schemeClr val="accent1"/>
                </a:solidFill>
                <a:latin typeface="Montserrat" pitchFamily="2" charset="77"/>
              </a:rPr>
              <a:t> </a:t>
            </a:r>
            <a:r>
              <a:rPr lang="en-US" err="1">
                <a:solidFill>
                  <a:schemeClr val="accent1"/>
                </a:solidFill>
                <a:latin typeface="Montserrat" pitchFamily="2" charset="77"/>
              </a:rPr>
              <a:t>Spielprinzip</a:t>
            </a:r>
            <a:r>
              <a:rPr lang="en-US">
                <a:solidFill>
                  <a:schemeClr val="accent1"/>
                </a:solidFill>
                <a:latin typeface="Montserrat" pitchFamily="2" charset="77"/>
              </a:rPr>
              <a:t> + </a:t>
            </a:r>
            <a:r>
              <a:rPr lang="en-US" err="1">
                <a:solidFill>
                  <a:schemeClr val="accent1"/>
                </a:solidFill>
                <a:latin typeface="Montserrat" pitchFamily="2" charset="77"/>
              </a:rPr>
              <a:t>Mechaniken</a:t>
            </a:r>
            <a:r>
              <a:rPr lang="en-US">
                <a:solidFill>
                  <a:schemeClr val="accent1"/>
                </a:solidFill>
                <a:latin typeface="Montserrat" pitchFamily="2" charset="77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88295-F3FA-362E-5F4A-90F469E6DDA3}"/>
              </a:ext>
            </a:extLst>
          </p:cNvPr>
          <p:cNvSpPr txBox="1"/>
          <p:nvPr/>
        </p:nvSpPr>
        <p:spPr>
          <a:xfrm>
            <a:off x="1453183" y="4982646"/>
            <a:ext cx="20282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>
                <a:solidFill>
                  <a:schemeClr val="accent1"/>
                </a:solidFill>
                <a:latin typeface="Montserrat" pitchFamily="2" charset="77"/>
              </a:rPr>
              <a:t>Hexfelder</a:t>
            </a:r>
            <a:endParaRPr lang="en-US" sz="240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D0B2E0-08D6-A6AE-AB77-45D809D6E636}"/>
              </a:ext>
            </a:extLst>
          </p:cNvPr>
          <p:cNvSpPr txBox="1"/>
          <p:nvPr/>
        </p:nvSpPr>
        <p:spPr>
          <a:xfrm>
            <a:off x="5375171" y="4982645"/>
            <a:ext cx="1461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>
                <a:solidFill>
                  <a:schemeClr val="accent1"/>
                </a:solidFill>
                <a:latin typeface="Montserrat" pitchFamily="2" charset="77"/>
              </a:rPr>
              <a:t>Runen</a:t>
            </a:r>
            <a:endParaRPr lang="en-US" sz="240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997BE-F48D-1FA0-02E7-E4E68A32AEE0}"/>
              </a:ext>
            </a:extLst>
          </p:cNvPr>
          <p:cNvSpPr txBox="1"/>
          <p:nvPr/>
        </p:nvSpPr>
        <p:spPr>
          <a:xfrm>
            <a:off x="8758803" y="4982644"/>
            <a:ext cx="16709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Montserrat" pitchFamily="2" charset="77"/>
              </a:rPr>
              <a:t>Energie</a:t>
            </a:r>
          </a:p>
        </p:txBody>
      </p:sp>
    </p:spTree>
    <p:extLst>
      <p:ext uri="{BB962C8B-B14F-4D97-AF65-F5344CB8AC3E}">
        <p14:creationId xmlns:p14="http://schemas.microsoft.com/office/powerpoint/2010/main" val="630674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00C2B-582B-6188-EA9F-0183743DD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5" y="-1350282"/>
            <a:ext cx="10089690" cy="80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93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FFA74-9F3E-055C-57F2-6E9019E2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09550"/>
            <a:ext cx="96107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85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iler">
            <a:hlinkClick r:id="" action="ppaction://media"/>
            <a:extLst>
              <a:ext uri="{FF2B5EF4-FFF2-40B4-BE49-F238E27FC236}">
                <a16:creationId xmlns:a16="http://schemas.microsoft.com/office/drawing/2014/main" id="{4E402F0A-7EDB-666D-B710-44100659B8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6236-2023-DB16-95BA-8C83C9D5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de-CH" b="1">
                <a:latin typeface="Cinzel Black"/>
              </a:rPr>
              <a:t>Demo</a:t>
            </a:r>
            <a:endParaRPr lang="de-CH" b="1"/>
          </a:p>
        </p:txBody>
      </p:sp>
    </p:spTree>
    <p:extLst>
      <p:ext uri="{BB962C8B-B14F-4D97-AF65-F5344CB8AC3E}">
        <p14:creationId xmlns:p14="http://schemas.microsoft.com/office/powerpoint/2010/main" val="289543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4FA0-469F-57FD-775D-8233E4C4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91265" cy="6858000"/>
          </a:xfrm>
        </p:spPr>
        <p:txBody>
          <a:bodyPr/>
          <a:lstStyle/>
          <a:p>
            <a:r>
              <a:rPr lang="de-CH" b="1">
                <a:latin typeface="Cinzel Black"/>
              </a:rPr>
              <a:t>Geschichten aus Asgard</a:t>
            </a:r>
            <a:endParaRPr lang="en-US" b="1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EA13F53-138F-560C-48A8-C944B11025F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1266" y="0"/>
            <a:ext cx="5100734" cy="690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71B280F-138B-73AC-99CE-17EE4714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326" t="29990" r="18636" b="40430"/>
          <a:stretch>
            <a:fillRect/>
          </a:stretch>
        </p:blipFill>
        <p:spPr>
          <a:xfrm>
            <a:off x="-499672" y="3993616"/>
            <a:ext cx="4982448" cy="31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FBC-1539-9BD1-E23F-61055C30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Das Spiel auf </a:t>
            </a:r>
            <a:r>
              <a:rPr lang="en-GB" b="1" err="1"/>
              <a:t>einen</a:t>
            </a:r>
            <a:r>
              <a:rPr lang="en-GB" b="1"/>
              <a:t> Blick.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40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F992-3EB9-4368-3562-E018A45A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latin typeface="Cinzel Black"/>
              </a:rPr>
              <a:t>Rechte und Lizenzen</a:t>
            </a:r>
            <a:endParaRPr lang="de-CH" b="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F24649-DF30-7915-378A-853F475D3B51}"/>
              </a:ext>
            </a:extLst>
          </p:cNvPr>
          <p:cNvGrpSpPr/>
          <p:nvPr/>
        </p:nvGrpSpPr>
        <p:grpSpPr>
          <a:xfrm>
            <a:off x="5803969" y="1859477"/>
            <a:ext cx="6045955" cy="3744914"/>
            <a:chOff x="2302459" y="2378612"/>
            <a:chExt cx="6045955" cy="3744914"/>
          </a:xfrm>
        </p:grpSpPr>
        <p:pic>
          <p:nvPicPr>
            <p:cNvPr id="9" name="Picture 8" descr="A pixel art of two birds&#10;&#10;AI-generated content may be incorrect.">
              <a:extLst>
                <a:ext uri="{FF2B5EF4-FFF2-40B4-BE49-F238E27FC236}">
                  <a16:creationId xmlns:a16="http://schemas.microsoft.com/office/drawing/2014/main" id="{AF966C84-6BFC-BFC9-6F45-82EC93D4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84051">
              <a:off x="2302459" y="2560252"/>
              <a:ext cx="2501873" cy="3563274"/>
            </a:xfrm>
            <a:prstGeom prst="rect">
              <a:avLst/>
            </a:prstGeom>
          </p:spPr>
        </p:pic>
        <p:pic>
          <p:nvPicPr>
            <p:cNvPr id="5" name="Picture 4" descr="A pixel art of a house&#10;&#10;AI-generated content may be incorrect.">
              <a:extLst>
                <a:ext uri="{FF2B5EF4-FFF2-40B4-BE49-F238E27FC236}">
                  <a16:creationId xmlns:a16="http://schemas.microsoft.com/office/drawing/2014/main" id="{037D881A-AD9A-58EC-4D2D-56A7CDB03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8202" y="2378612"/>
              <a:ext cx="2501873" cy="3563275"/>
            </a:xfrm>
            <a:prstGeom prst="rect">
              <a:avLst/>
            </a:prstGeom>
          </p:spPr>
        </p:pic>
        <p:pic>
          <p:nvPicPr>
            <p:cNvPr id="7" name="Picture 6" descr="A pixel art of a metal plant&#10;&#10;AI-generated content may be incorrect.">
              <a:extLst>
                <a:ext uri="{FF2B5EF4-FFF2-40B4-BE49-F238E27FC236}">
                  <a16:creationId xmlns:a16="http://schemas.microsoft.com/office/drawing/2014/main" id="{F3736E34-AC5A-8963-C6C1-E5CD6FFB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730021">
              <a:off x="5846540" y="2539702"/>
              <a:ext cx="2501874" cy="3563276"/>
            </a:xfrm>
            <a:prstGeom prst="rect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54AC42-800C-C5E6-F068-02555BBF922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4152" y="2142617"/>
            <a:ext cx="534619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500"/>
              </a:spcBef>
            </a:pPr>
            <a:r>
              <a:rPr lang="de-CH">
                <a:latin typeface="Montserrat"/>
              </a:rPr>
              <a:t>Wir halten alle Rechte</a:t>
            </a:r>
            <a:endParaRPr lang="en-US"/>
          </a:p>
          <a:p>
            <a:pPr>
              <a:spcBef>
                <a:spcPts val="1500"/>
              </a:spcBef>
            </a:pPr>
            <a:r>
              <a:rPr lang="de-CH">
                <a:latin typeface="Montserrat"/>
              </a:rPr>
              <a:t>Selbstgezeichnete Kunst</a:t>
            </a:r>
          </a:p>
          <a:p>
            <a:pPr>
              <a:spcBef>
                <a:spcPts val="1500"/>
              </a:spcBef>
            </a:pPr>
            <a:r>
              <a:rPr lang="de-CH">
                <a:latin typeface="Montserrat"/>
              </a:rPr>
              <a:t>Selbst erstelltes oder aus dem Allgemeingut entnommenes Audio</a:t>
            </a:r>
          </a:p>
          <a:p>
            <a:pPr>
              <a:spcBef>
                <a:spcPts val="1500"/>
              </a:spcBef>
            </a:pPr>
            <a:r>
              <a:rPr lang="de-CH" baseline="0">
                <a:latin typeface="Montserrat"/>
              </a:rPr>
              <a:t>Website</a:t>
            </a:r>
          </a:p>
          <a:p>
            <a:pPr marL="0" indent="0">
              <a:buNone/>
            </a:pPr>
            <a:endParaRPr lang="de-CH" baseline="0"/>
          </a:p>
        </p:txBody>
      </p:sp>
    </p:spTree>
    <p:extLst>
      <p:ext uri="{BB962C8B-B14F-4D97-AF65-F5344CB8AC3E}">
        <p14:creationId xmlns:p14="http://schemas.microsoft.com/office/powerpoint/2010/main" val="2455032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878B9-37EC-AEE7-8497-A1AA9590B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4EB5-11DC-6540-788C-A6494E79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latin typeface="Cinzel Black"/>
              </a:rPr>
              <a:t>QA - Bugs</a:t>
            </a:r>
            <a:endParaRPr lang="de-CH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A90D3-6A32-C677-A7B9-C9504825E8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6954" y="1840002"/>
            <a:ext cx="4362092" cy="4336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err="1">
                <a:latin typeface="Montserrat"/>
              </a:rPr>
              <a:t>Bugfixing</a:t>
            </a:r>
            <a:endParaRPr lang="en-GB"/>
          </a:p>
          <a:p>
            <a:pPr lvl="1"/>
            <a:r>
              <a:rPr lang="en-GB" err="1">
                <a:latin typeface="Montserrat"/>
              </a:rPr>
              <a:t>JaCoCo</a:t>
            </a:r>
            <a:endParaRPr lang="en-GB"/>
          </a:p>
          <a:p>
            <a:pPr lvl="1"/>
            <a:r>
              <a:rPr lang="en-GB" err="1">
                <a:latin typeface="Montserrat"/>
              </a:rPr>
              <a:t>SpotBugs</a:t>
            </a:r>
            <a:endParaRPr lang="en-GB">
              <a:latin typeface="Montserrat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GB">
              <a:latin typeface="Montserrat"/>
            </a:endParaRPr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519BD75B-EC14-2DF3-E5CE-5B4E8DF1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251" y="1624639"/>
            <a:ext cx="7054441" cy="4773285"/>
          </a:xfrm>
          <a:prstGeom prst="rect">
            <a:avLst/>
          </a:prstGeom>
        </p:spPr>
      </p:pic>
      <p:pic>
        <p:nvPicPr>
          <p:cNvPr id="5" name="Grafik 4" descr="Ein Bild, das Symbol, Screenshot enthält.&#10;&#10;KI-generierte Inhalte können fehlerhaft sein.">
            <a:extLst>
              <a:ext uri="{FF2B5EF4-FFF2-40B4-BE49-F238E27FC236}">
                <a16:creationId xmlns:a16="http://schemas.microsoft.com/office/drawing/2014/main" id="{4CB52A7C-AEA9-A5CB-416C-C5ABBF8CE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75333" y="2800122"/>
            <a:ext cx="12264090" cy="98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46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338D-8069-C43F-397E-7FC4CA87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latin typeface="Cinzel Black"/>
              </a:rPr>
              <a:t>QA - Code</a:t>
            </a:r>
            <a:endParaRPr lang="de-CH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00C9F-CD80-A291-201F-DFDB76ACB4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6954" y="1840002"/>
            <a:ext cx="4362092" cy="4336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Montserrat"/>
              </a:rPr>
              <a:t>Code-</a:t>
            </a:r>
            <a:r>
              <a:rPr lang="en-GB" err="1">
                <a:latin typeface="Montserrat"/>
              </a:rPr>
              <a:t>Qualität</a:t>
            </a:r>
            <a:endParaRPr lang="en-GB">
              <a:latin typeface="Montserrat"/>
            </a:endParaRPr>
          </a:p>
          <a:p>
            <a:pPr lvl="1"/>
            <a:r>
              <a:rPr lang="en-GB" err="1">
                <a:latin typeface="Montserrat"/>
              </a:rPr>
              <a:t>Komplexität</a:t>
            </a:r>
            <a:endParaRPr lang="en-GB">
              <a:latin typeface="Montserrat"/>
            </a:endParaRPr>
          </a:p>
          <a:p>
            <a:pPr lvl="1"/>
            <a:r>
              <a:rPr lang="en-GB">
                <a:latin typeface="Montserrat"/>
              </a:rPr>
              <a:t>Java docs</a:t>
            </a:r>
          </a:p>
        </p:txBody>
      </p:sp>
      <p:pic>
        <p:nvPicPr>
          <p:cNvPr id="3" name="Grafik 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7D86764-CF5C-2445-84FB-D138A6B2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364" y="1595885"/>
            <a:ext cx="7126329" cy="4816417"/>
          </a:xfrm>
          <a:prstGeom prst="rect">
            <a:avLst/>
          </a:prstGeom>
        </p:spPr>
      </p:pic>
      <p:pic>
        <p:nvPicPr>
          <p:cNvPr id="7" name="Grafik 6" descr="Ein Bild, das Pixel, Symbol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3C2B5402-E8C1-CA30-1340-216A76C73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2776" y="1840301"/>
            <a:ext cx="4114119" cy="58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23811-0FAE-ECF2-012B-4E541F46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E0AF4-FEBE-D753-66AC-10D792016D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err="1">
                <a:latin typeface="Montserrat"/>
              </a:rPr>
              <a:t>Resultat</a:t>
            </a:r>
            <a:r>
              <a:rPr lang="en-GB">
                <a:latin typeface="Montserrat"/>
              </a:rPr>
              <a:t>:</a:t>
            </a:r>
          </a:p>
          <a:p>
            <a:r>
              <a:rPr lang="en-GB" err="1">
                <a:latin typeface="Montserrat"/>
              </a:rPr>
              <a:t>Schwachstellen</a:t>
            </a:r>
            <a:r>
              <a:rPr lang="en-GB">
                <a:latin typeface="Montserrat"/>
              </a:rPr>
              <a:t> </a:t>
            </a:r>
            <a:r>
              <a:rPr lang="en-GB" err="1">
                <a:latin typeface="Montserrat"/>
              </a:rPr>
              <a:t>aufgedeckt</a:t>
            </a:r>
            <a:endParaRPr lang="en-GB">
              <a:latin typeface="Montserrat"/>
            </a:endParaRPr>
          </a:p>
          <a:p>
            <a:r>
              <a:rPr lang="en-GB">
                <a:latin typeface="Montserrat"/>
              </a:rPr>
              <a:t>Bugs </a:t>
            </a:r>
            <a:r>
              <a:rPr lang="en-GB" err="1">
                <a:latin typeface="Montserrat"/>
              </a:rPr>
              <a:t>Verhindert</a:t>
            </a:r>
            <a:endParaRPr lang="en-GB">
              <a:latin typeface="Montserrat"/>
            </a:endParaRPr>
          </a:p>
          <a:p>
            <a:r>
              <a:rPr lang="en-GB">
                <a:latin typeface="Montserrat"/>
              </a:rPr>
              <a:t>Code </a:t>
            </a:r>
            <a:r>
              <a:rPr lang="en-GB" err="1">
                <a:latin typeface="Montserrat"/>
              </a:rPr>
              <a:t>übersichtlich</a:t>
            </a:r>
            <a:endParaRPr lang="en-GB">
              <a:latin typeface="Montserrat"/>
            </a:endParaRPr>
          </a:p>
          <a:p>
            <a:endParaRPr lang="en-GB"/>
          </a:p>
          <a:p>
            <a:pPr marL="0" indent="0">
              <a:buNone/>
            </a:pPr>
            <a:r>
              <a:rPr lang="en-GB">
                <a:latin typeface="Montserrat"/>
              </a:rPr>
              <a:t>  Coding </a:t>
            </a:r>
            <a:r>
              <a:rPr lang="en-GB" err="1">
                <a:latin typeface="Montserrat"/>
              </a:rPr>
              <a:t>erleichtert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656A1-B4E2-D992-9FE9-0FD4AC0A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latin typeface="Cinzel Black"/>
              </a:rPr>
              <a:t>QA-Report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A17D01-F118-BC05-BA33-CEB15DE05BDD}"/>
              </a:ext>
            </a:extLst>
          </p:cNvPr>
          <p:cNvSpPr/>
          <p:nvPr/>
        </p:nvSpPr>
        <p:spPr>
          <a:xfrm>
            <a:off x="962187" y="4747114"/>
            <a:ext cx="566928" cy="243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F7ABF8-2333-2FB0-FA8B-7F7A79AA6C5A}"/>
              </a:ext>
            </a:extLst>
          </p:cNvPr>
          <p:cNvGrpSpPr/>
          <p:nvPr/>
        </p:nvGrpSpPr>
        <p:grpSpPr>
          <a:xfrm>
            <a:off x="8636229" y="2736649"/>
            <a:ext cx="3292705" cy="3784512"/>
            <a:chOff x="9322359" y="2954489"/>
            <a:chExt cx="2475621" cy="3499910"/>
          </a:xfrm>
        </p:grpSpPr>
        <p:pic>
          <p:nvPicPr>
            <p:cNvPr id="5" name="Picture 4" descr="A pixel art of a crystal&#10;&#10;AI-generated content may be incorrect.">
              <a:extLst>
                <a:ext uri="{FF2B5EF4-FFF2-40B4-BE49-F238E27FC236}">
                  <a16:creationId xmlns:a16="http://schemas.microsoft.com/office/drawing/2014/main" id="{8C4F49B0-609B-A32F-9483-20112591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2359" y="2954489"/>
              <a:ext cx="2475621" cy="3499910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81D87DB-D07F-7BE0-32EC-C110A26B8819}"/>
                </a:ext>
              </a:extLst>
            </p:cNvPr>
            <p:cNvSpPr/>
            <p:nvPr/>
          </p:nvSpPr>
          <p:spPr>
            <a:xfrm>
              <a:off x="9747504" y="5638800"/>
              <a:ext cx="1773936" cy="6156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2975E-04EE-FC78-C1F5-47A064988BF0}"/>
                </a:ext>
              </a:extLst>
            </p:cNvPr>
            <p:cNvSpPr txBox="1"/>
            <p:nvPr/>
          </p:nvSpPr>
          <p:spPr>
            <a:xfrm>
              <a:off x="9820656" y="5657088"/>
              <a:ext cx="162153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/>
                <a:t>Bugs und </a:t>
              </a:r>
              <a:r>
                <a:rPr lang="en-US" sz="1600" err="1"/>
                <a:t>Schwachstellen</a:t>
              </a:r>
              <a:endParaRPr lang="en-US" sz="16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7733F-C2FD-06F8-57C0-B5ED9CCF4708}"/>
              </a:ext>
            </a:extLst>
          </p:cNvPr>
          <p:cNvGrpSpPr/>
          <p:nvPr/>
        </p:nvGrpSpPr>
        <p:grpSpPr>
          <a:xfrm>
            <a:off x="5482357" y="534368"/>
            <a:ext cx="5189385" cy="3675404"/>
            <a:chOff x="6996368" y="2813096"/>
            <a:chExt cx="4005072" cy="2821597"/>
          </a:xfrm>
        </p:grpSpPr>
        <p:pic>
          <p:nvPicPr>
            <p:cNvPr id="6" name="Picture 5" descr="A pixel art of a sword&#10;&#10;AI-generated content may be incorrect.">
              <a:extLst>
                <a:ext uri="{FF2B5EF4-FFF2-40B4-BE49-F238E27FC236}">
                  <a16:creationId xmlns:a16="http://schemas.microsoft.com/office/drawing/2014/main" id="{73592B87-6BDC-8391-EBA5-99FED6114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960000">
              <a:off x="7588105" y="2221359"/>
              <a:ext cx="2821597" cy="4005072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7B10B2-133D-037D-F7F5-B371CD480581}"/>
                </a:ext>
              </a:extLst>
            </p:cNvPr>
            <p:cNvSpPr/>
            <p:nvPr/>
          </p:nvSpPr>
          <p:spPr>
            <a:xfrm>
              <a:off x="7159912" y="5102191"/>
              <a:ext cx="1923608" cy="44717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Jacoco</a:t>
              </a:r>
              <a:r>
                <a:rPr lang="en-US" sz="1600">
                  <a:solidFill>
                    <a:schemeClr val="tx1"/>
                  </a:solidFill>
                </a:rPr>
                <a:t> &amp; </a:t>
              </a:r>
              <a:r>
                <a:rPr lang="en-US" sz="1600" err="1">
                  <a:solidFill>
                    <a:schemeClr val="tx1"/>
                  </a:solidFill>
                </a:rPr>
                <a:t>Spotbugs</a:t>
              </a:r>
              <a:endParaRPr 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926BA8A-50C6-9453-11D6-CA3FA120C51C}"/>
              </a:ext>
            </a:extLst>
          </p:cNvPr>
          <p:cNvSpPr/>
          <p:nvPr/>
        </p:nvSpPr>
        <p:spPr>
          <a:xfrm rot="2880000">
            <a:off x="8670761" y="3223527"/>
            <a:ext cx="1551712" cy="544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4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0D3B-A347-690F-B987-FAC56B35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latin typeface="Cinzel Black"/>
              </a:rPr>
              <a:t>Technologie</a:t>
            </a:r>
            <a:r>
              <a:rPr lang="en-GB" sz="6000" b="1" i="0" kern="1200">
                <a:effectLst/>
                <a:latin typeface="Cinzel Black"/>
              </a:rPr>
              <a:t>!</a:t>
            </a:r>
            <a:endParaRPr lang="de-CH">
              <a:latin typeface="Cinzel Black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A05FAB-95C4-6DA6-DAB4-1C6679224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60156"/>
            <a:ext cx="10515600" cy="1500187"/>
          </a:xfrm>
        </p:spPr>
        <p:txBody>
          <a:bodyPr/>
          <a:lstStyle/>
          <a:p>
            <a:endParaRPr lang="de-CH"/>
          </a:p>
        </p:txBody>
      </p:sp>
      <p:pic>
        <p:nvPicPr>
          <p:cNvPr id="4" name="Picture 3" descr="A pixel art of a stove&#10;&#10;AI-generated content may be incorrect.">
            <a:extLst>
              <a:ext uri="{FF2B5EF4-FFF2-40B4-BE49-F238E27FC236}">
                <a16:creationId xmlns:a16="http://schemas.microsoft.com/office/drawing/2014/main" id="{80C43490-A1A3-1AD2-1C18-71EF96EB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088" y="2427452"/>
            <a:ext cx="3446071" cy="48804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DB931C-80DE-C936-D35D-A5FD57B0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04" t="1697" r="46763" b="48242"/>
          <a:stretch>
            <a:fillRect/>
          </a:stretch>
        </p:blipFill>
        <p:spPr>
          <a:xfrm>
            <a:off x="-553432" y="575094"/>
            <a:ext cx="5498187" cy="70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43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B254-AD06-47D1-38A5-B8017B24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>
                <a:latin typeface="Cinzel Black"/>
              </a:rPr>
              <a:t>Tools</a:t>
            </a:r>
            <a:endParaRPr lang="en-US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D40ADC-6260-E235-F8CC-C42EF9CE067D}"/>
              </a:ext>
            </a:extLst>
          </p:cNvPr>
          <p:cNvGrpSpPr/>
          <p:nvPr/>
        </p:nvGrpSpPr>
        <p:grpSpPr>
          <a:xfrm>
            <a:off x="1002400" y="1929452"/>
            <a:ext cx="10187201" cy="2999096"/>
            <a:chOff x="838200" y="1929452"/>
            <a:chExt cx="10187201" cy="2999096"/>
          </a:xfrm>
        </p:grpSpPr>
        <p:pic>
          <p:nvPicPr>
            <p:cNvPr id="4" name="Picture 2" descr="GitHub Copilot for VSCode Might Make Coding Easier - Podfeet Podcasts">
              <a:extLst>
                <a:ext uri="{FF2B5EF4-FFF2-40B4-BE49-F238E27FC236}">
                  <a16:creationId xmlns:a16="http://schemas.microsoft.com/office/drawing/2014/main" id="{0E17B200-A1E1-FA49-D31A-D9F83215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38200" y="1929452"/>
              <a:ext cx="2999096" cy="2999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665F538-4AA2-A234-01DD-3A58DAF4C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0232" y="1929452"/>
              <a:ext cx="2999096" cy="2999096"/>
            </a:xfrm>
            <a:prstGeom prst="rect">
              <a:avLst/>
            </a:prstGeom>
          </p:spPr>
        </p:pic>
        <p:pic>
          <p:nvPicPr>
            <p:cNvPr id="1026" name="Picture 2" descr="GitLab CI/CD | Datree docs">
              <a:extLst>
                <a:ext uri="{FF2B5EF4-FFF2-40B4-BE49-F238E27FC236}">
                  <a16:creationId xmlns:a16="http://schemas.microsoft.com/office/drawing/2014/main" id="{98D374CE-7F4F-BAAF-43F1-BA91A8E61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2264" y="1929452"/>
              <a:ext cx="2683137" cy="299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7168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022B-E949-0320-3ECC-A08802FF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611" y="0"/>
            <a:ext cx="8813146" cy="6858000"/>
          </a:xfrm>
        </p:spPr>
        <p:txBody>
          <a:bodyPr/>
          <a:lstStyle/>
          <a:p>
            <a:r>
              <a:rPr lang="en-GB" b="1"/>
              <a:t>Mockito</a:t>
            </a:r>
          </a:p>
        </p:txBody>
      </p:sp>
      <p:pic>
        <p:nvPicPr>
          <p:cNvPr id="7" name="Inhaltsplatzhalter 6" descr="Ein Bild, das Pixel, Screenshot enthält.&#10;&#10;KI-generierte Inhalte können fehlerhaft sein.">
            <a:extLst>
              <a:ext uri="{FF2B5EF4-FFF2-40B4-BE49-F238E27FC236}">
                <a16:creationId xmlns:a16="http://schemas.microsoft.com/office/drawing/2014/main" id="{22DB2393-DEDA-F6B5-9322-D42BA1004C8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77148" y="0"/>
            <a:ext cx="4936657" cy="6858000"/>
          </a:xfrm>
        </p:spPr>
      </p:pic>
    </p:spTree>
    <p:extLst>
      <p:ext uri="{BB962C8B-B14F-4D97-AF65-F5344CB8AC3E}">
        <p14:creationId xmlns:p14="http://schemas.microsoft.com/office/powerpoint/2010/main" val="158703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9881-B8ED-9106-7078-6665D5F1D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C30523F-6477-DECB-26C0-1F82DB19D82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841166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5EA7CB0-7898-0D64-2F24-DB360C92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err="1"/>
              <a:t>Gson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8419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12D3AEF-C430-B67B-9DF2-2743EC1E7B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600" cy="4352400"/>
          </a:xfrm>
        </p:spPr>
        <p:txBody>
          <a:bodyPr anchor="ctr"/>
          <a:lstStyle/>
          <a:p>
            <a:r>
              <a:rPr lang="de-CH"/>
              <a:t>Debugging &amp; Testen</a:t>
            </a:r>
          </a:p>
          <a:p>
            <a:r>
              <a:rPr lang="de-CH"/>
              <a:t>Kommunikation</a:t>
            </a:r>
          </a:p>
          <a:p>
            <a:r>
              <a:rPr lang="de-CH"/>
              <a:t>Planung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B1DFD-6310-05DA-0CCB-EB5122F0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>
                <a:latin typeface="Cinzel Black"/>
              </a:rPr>
              <a:t>Was wir gelernt haben: </a:t>
            </a:r>
          </a:p>
        </p:txBody>
      </p:sp>
      <p:pic>
        <p:nvPicPr>
          <p:cNvPr id="6" name="Picture 5" descr="A pixel art of a mountain&#10;&#10;AI-generated content may be incorrect.">
            <a:extLst>
              <a:ext uri="{FF2B5EF4-FFF2-40B4-BE49-F238E27FC236}">
                <a16:creationId xmlns:a16="http://schemas.microsoft.com/office/drawing/2014/main" id="{6E0669D5-1223-89CE-6253-9F3891BE1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52" y="1187628"/>
            <a:ext cx="4253796" cy="600546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FA5D7DF-DA1A-2A9F-3D0E-0E1E82701906}"/>
              </a:ext>
            </a:extLst>
          </p:cNvPr>
          <p:cNvSpPr/>
          <p:nvPr/>
        </p:nvSpPr>
        <p:spPr>
          <a:xfrm rot="-3660000">
            <a:off x="6128358" y="3548688"/>
            <a:ext cx="3856891" cy="10374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Fortschritt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12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3B5A6-1B6D-4C3A-FD2D-C60DA370D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1CC660-E908-9993-4C60-BEBCF4C8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223" y="307658"/>
            <a:ext cx="9964616" cy="1762492"/>
          </a:xfrm>
        </p:spPr>
        <p:txBody>
          <a:bodyPr/>
          <a:lstStyle/>
          <a:p>
            <a:r>
              <a:rPr lang="en-GB" sz="4400" b="1">
                <a:latin typeface="Cinzel Black"/>
              </a:rPr>
              <a:t>Die Götter </a:t>
            </a:r>
            <a:r>
              <a:rPr lang="en-GB" sz="4400" b="1" err="1">
                <a:latin typeface="Cinzel Black"/>
              </a:rPr>
              <a:t>haben</a:t>
            </a:r>
            <a:r>
              <a:rPr lang="en-GB" sz="4400" b="1">
                <a:latin typeface="Cinzel Black"/>
              </a:rPr>
              <a:t> </a:t>
            </a:r>
            <a:r>
              <a:rPr lang="en-GB" sz="4400" b="1" err="1">
                <a:latin typeface="Cinzel Black"/>
              </a:rPr>
              <a:t>gesprochen</a:t>
            </a:r>
            <a:r>
              <a:rPr lang="en-GB" sz="4400" b="1">
                <a:latin typeface="Cinzel Black"/>
              </a:rPr>
              <a:t>.</a:t>
            </a:r>
            <a:br>
              <a:rPr lang="en-GB" sz="4400" b="1">
                <a:latin typeface="Cinzel Black"/>
              </a:rPr>
            </a:br>
            <a:r>
              <a:rPr lang="en-GB" sz="4400" b="1">
                <a:latin typeface="Cinzel Black"/>
              </a:rPr>
              <a:t> </a:t>
            </a:r>
            <a:r>
              <a:rPr lang="en-GB" sz="4400" b="1" err="1">
                <a:latin typeface="Cinzel Black"/>
              </a:rPr>
              <a:t>Jetzt</a:t>
            </a:r>
            <a:r>
              <a:rPr lang="en-GB" sz="4400" b="1">
                <a:latin typeface="Cinzel Black"/>
              </a:rPr>
              <a:t> </a:t>
            </a:r>
            <a:r>
              <a:rPr lang="en-GB" sz="4400" b="1" err="1">
                <a:latin typeface="Cinzel Black"/>
              </a:rPr>
              <a:t>bist</a:t>
            </a:r>
            <a:r>
              <a:rPr lang="en-GB" sz="4400" b="1">
                <a:latin typeface="Cinzel Black"/>
              </a:rPr>
              <a:t> du </a:t>
            </a:r>
            <a:r>
              <a:rPr lang="en-GB" sz="4400" b="1" err="1">
                <a:latin typeface="Cinzel Black"/>
              </a:rPr>
              <a:t>dran</a:t>
            </a:r>
            <a:r>
              <a:rPr lang="en-GB" sz="4400" b="1">
                <a:latin typeface="Cinzel Black"/>
              </a:rPr>
              <a:t>!</a:t>
            </a: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CB2847B9-0357-BF79-98A1-0FC0352AE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6559" y="2598627"/>
            <a:ext cx="3478885" cy="3478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8D9B7-AADF-6394-F584-1182EDE36BBB}"/>
              </a:ext>
            </a:extLst>
          </p:cNvPr>
          <p:cNvSpPr txBox="1"/>
          <p:nvPr/>
        </p:nvSpPr>
        <p:spPr>
          <a:xfrm>
            <a:off x="1161292" y="3368573"/>
            <a:ext cx="464723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err="1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Kannst</a:t>
            </a:r>
            <a:r>
              <a:rPr lang="en-US" sz="3000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 du </a:t>
            </a:r>
            <a:r>
              <a:rPr lang="en-US" sz="3000" err="1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dir</a:t>
            </a:r>
            <a:r>
              <a:rPr lang="en-US" sz="3000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 </a:t>
            </a:r>
            <a:r>
              <a:rPr lang="en-US" sz="3000" err="1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deinen</a:t>
            </a:r>
            <a:r>
              <a:rPr lang="en-US" sz="3000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 Platz </a:t>
            </a:r>
            <a:r>
              <a:rPr lang="en-US" sz="3000" err="1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unter</a:t>
            </a:r>
            <a:r>
              <a:rPr lang="en-US" sz="3000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 den </a:t>
            </a:r>
            <a:r>
              <a:rPr lang="en-US" sz="3000" err="1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legendären</a:t>
            </a:r>
            <a:r>
              <a:rPr lang="en-US" sz="3000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 </a:t>
            </a:r>
            <a:r>
              <a:rPr lang="en-US" sz="3000" err="1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Siedlern</a:t>
            </a:r>
            <a:r>
              <a:rPr lang="en-US" sz="3000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 von Asgard </a:t>
            </a:r>
            <a:r>
              <a:rPr lang="en-US" sz="3000" err="1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sichern</a:t>
            </a:r>
            <a:r>
              <a:rPr lang="en-US" sz="3000">
                <a:solidFill>
                  <a:schemeClr val="bg1">
                    <a:lumMod val="10000"/>
                    <a:lumOff val="90000"/>
                  </a:schemeClr>
                </a:solidFill>
                <a:latin typeface="Montserrat" pitchFamily="2" charset="7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A4F22-9B3C-5C3A-A118-5F08B9627479}"/>
              </a:ext>
            </a:extLst>
          </p:cNvPr>
          <p:cNvSpPr txBox="1"/>
          <p:nvPr/>
        </p:nvSpPr>
        <p:spPr>
          <a:xfrm>
            <a:off x="7795846" y="6078414"/>
            <a:ext cx="37162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​</a:t>
            </a:r>
            <a:r>
              <a:rPr lang="en-US" u="sng">
                <a:solidFill>
                  <a:srgbClr val="637453"/>
                </a:solidFill>
                <a:cs typeface="Segoe UI"/>
                <a:hlinkClick r:id="rId5"/>
              </a:rPr>
              <a:t>https://settlersofasgard.netlify.app/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6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F684A-A32B-2BD5-CE69-1EDA6F104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95F059-687D-B2AD-E015-C6AD344A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39" y="-498"/>
            <a:ext cx="8549121" cy="685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5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127D67-3E02-A317-8EF8-85B489D80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E5DD5-6ECB-D710-E769-502DF005D1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>
                <a:latin typeface="Montserrat"/>
              </a:rPr>
              <a:t>&lt;a </a:t>
            </a:r>
            <a:r>
              <a:rPr lang="de-CH" err="1">
                <a:latin typeface="Montserrat"/>
              </a:rPr>
              <a:t>target</a:t>
            </a:r>
            <a:r>
              <a:rPr lang="de-CH">
                <a:latin typeface="Montserrat"/>
              </a:rPr>
              <a:t>="_blank" </a:t>
            </a:r>
            <a:r>
              <a:rPr lang="de-CH" err="1">
                <a:latin typeface="Montserrat"/>
              </a:rPr>
              <a:t>href</a:t>
            </a:r>
            <a:r>
              <a:rPr lang="de-CH">
                <a:latin typeface="Montserrat"/>
              </a:rPr>
              <a:t>="https://icons8.com/</a:t>
            </a:r>
            <a:r>
              <a:rPr lang="de-CH" err="1">
                <a:latin typeface="Montserrat"/>
              </a:rPr>
              <a:t>icon</a:t>
            </a:r>
            <a:r>
              <a:rPr lang="de-CH">
                <a:latin typeface="Montserrat"/>
              </a:rPr>
              <a:t>/ka3InxFU3QZa/</a:t>
            </a:r>
            <a:r>
              <a:rPr lang="de-CH" err="1">
                <a:latin typeface="Montserrat"/>
              </a:rPr>
              <a:t>chatgpt</a:t>
            </a:r>
            <a:r>
              <a:rPr lang="de-CH">
                <a:latin typeface="Montserrat"/>
              </a:rPr>
              <a:t>"&gt;</a:t>
            </a:r>
            <a:r>
              <a:rPr lang="de-CH" err="1">
                <a:latin typeface="Montserrat"/>
              </a:rPr>
              <a:t>chatgpt</a:t>
            </a:r>
            <a:r>
              <a:rPr lang="de-CH">
                <a:latin typeface="Montserrat"/>
              </a:rPr>
              <a:t>&lt;/a&gt; Icon von &lt;a </a:t>
            </a:r>
            <a:r>
              <a:rPr lang="de-CH" err="1">
                <a:latin typeface="Montserrat"/>
              </a:rPr>
              <a:t>target</a:t>
            </a:r>
            <a:r>
              <a:rPr lang="de-CH">
                <a:latin typeface="Montserrat"/>
              </a:rPr>
              <a:t>="_blank" </a:t>
            </a:r>
            <a:r>
              <a:rPr lang="de-CH" err="1">
                <a:latin typeface="Montserrat"/>
              </a:rPr>
              <a:t>href</a:t>
            </a:r>
            <a:r>
              <a:rPr lang="de-CH">
                <a:latin typeface="Montserrat"/>
              </a:rPr>
              <a:t>="https://icons8.com"&gt;Icons8&lt;/a&gt;</a:t>
            </a:r>
          </a:p>
          <a:p>
            <a:r>
              <a:rPr lang="de-CH">
                <a:latin typeface="Montserrat"/>
              </a:rPr>
              <a:t>Bild: https://facts.net/science/physics/14-surprising-facts-about-energy/</a:t>
            </a:r>
            <a:endParaRPr lang="de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E2199-C085-1648-F2D9-C7B11F8C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Quellenverzeichnis</a:t>
            </a:r>
          </a:p>
        </p:txBody>
      </p:sp>
    </p:spTree>
    <p:extLst>
      <p:ext uri="{BB962C8B-B14F-4D97-AF65-F5344CB8AC3E}">
        <p14:creationId xmlns:p14="http://schemas.microsoft.com/office/powerpoint/2010/main" val="232821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D35A-C778-A32E-E571-D1F67FCD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Wie </a:t>
            </a:r>
            <a:r>
              <a:rPr lang="en-GB" b="1" err="1"/>
              <a:t>spielt</a:t>
            </a:r>
            <a:r>
              <a:rPr lang="en-GB" b="1"/>
              <a:t> man </a:t>
            </a:r>
            <a:r>
              <a:rPr lang="en-GB" b="1" err="1"/>
              <a:t>unser</a:t>
            </a:r>
            <a:r>
              <a:rPr lang="en-GB" b="1"/>
              <a:t> Spiel?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07C5E-D97D-BA79-5944-A0D0172AF3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21708" y="4935858"/>
            <a:ext cx="1978315" cy="663704"/>
          </a:xfrm>
        </p:spPr>
        <p:txBody>
          <a:bodyPr/>
          <a:lstStyle/>
          <a:p>
            <a:pPr marL="0" indent="0" algn="ctr" rtl="0" eaLnBrk="1" fontAlgn="auto" latinLnBrk="0" hangingPunct="1">
              <a:buNone/>
            </a:pPr>
            <a:r>
              <a:rPr lang="en-GB" sz="2800" b="1" kern="1200">
                <a:solidFill>
                  <a:schemeClr val="tx2"/>
                </a:solidFill>
                <a:effectLst/>
                <a:latin typeface="Montserrat" pitchFamily="2" charset="77"/>
                <a:ea typeface="+mn-ea"/>
                <a:cs typeface="+mn-cs"/>
              </a:rPr>
              <a:t>Upgrade</a:t>
            </a:r>
            <a:endParaRPr lang="en-CH"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364BFE-E2E1-08E5-7CF7-50121F3E78FD}"/>
              </a:ext>
            </a:extLst>
          </p:cNvPr>
          <p:cNvSpPr txBox="1">
            <a:spLocks/>
          </p:cNvSpPr>
          <p:nvPr/>
        </p:nvSpPr>
        <p:spPr>
          <a:xfrm>
            <a:off x="1721552" y="4975405"/>
            <a:ext cx="1919165" cy="508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err="1"/>
              <a:t>Kaufen</a:t>
            </a:r>
            <a:endParaRPr lang="en-CH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56577F-1622-A0EE-D6D3-99A3C8D9E7AC}"/>
              </a:ext>
            </a:extLst>
          </p:cNvPr>
          <p:cNvSpPr txBox="1">
            <a:spLocks/>
          </p:cNvSpPr>
          <p:nvPr/>
        </p:nvSpPr>
        <p:spPr>
          <a:xfrm>
            <a:off x="5106842" y="4950113"/>
            <a:ext cx="1978315" cy="663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err="1"/>
              <a:t>Bauen</a:t>
            </a:r>
            <a:endParaRPr lang="en-C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A721C2-0A84-6C53-673C-F980A2F12594}"/>
              </a:ext>
            </a:extLst>
          </p:cNvPr>
          <p:cNvGrpSpPr/>
          <p:nvPr/>
        </p:nvGrpSpPr>
        <p:grpSpPr>
          <a:xfrm>
            <a:off x="1449234" y="2199600"/>
            <a:ext cx="2463800" cy="2458800"/>
            <a:chOff x="6884955" y="2197100"/>
            <a:chExt cx="2463800" cy="24638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8DD47F-7228-B2DE-FBDA-0A318EB6A2B9}"/>
                </a:ext>
              </a:extLst>
            </p:cNvPr>
            <p:cNvSpPr/>
            <p:nvPr/>
          </p:nvSpPr>
          <p:spPr>
            <a:xfrm>
              <a:off x="6884955" y="2197100"/>
              <a:ext cx="2463800" cy="24638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7" name="Graphic 6" descr="Shopping bag outline">
              <a:extLst>
                <a:ext uri="{FF2B5EF4-FFF2-40B4-BE49-F238E27FC236}">
                  <a16:creationId xmlns:a16="http://schemas.microsoft.com/office/drawing/2014/main" id="{48635BB6-4D63-4124-53D5-5FB7C2E4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27697" y="2439842"/>
              <a:ext cx="1978316" cy="197831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1A9717-FE8D-1DB8-093D-36E50FE57B66}"/>
              </a:ext>
            </a:extLst>
          </p:cNvPr>
          <p:cNvGrpSpPr/>
          <p:nvPr/>
        </p:nvGrpSpPr>
        <p:grpSpPr>
          <a:xfrm>
            <a:off x="4864099" y="2197100"/>
            <a:ext cx="2463800" cy="2463800"/>
            <a:chOff x="6706668" y="1939126"/>
            <a:chExt cx="2463800" cy="2463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BD3105-E39C-4199-62CE-A21994EF8155}"/>
                </a:ext>
              </a:extLst>
            </p:cNvPr>
            <p:cNvSpPr/>
            <p:nvPr/>
          </p:nvSpPr>
          <p:spPr>
            <a:xfrm>
              <a:off x="6706668" y="1939126"/>
              <a:ext cx="2463800" cy="24638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7" name="Graphic 16" descr="Mining tools outline">
              <a:extLst>
                <a:ext uri="{FF2B5EF4-FFF2-40B4-BE49-F238E27FC236}">
                  <a16:creationId xmlns:a16="http://schemas.microsoft.com/office/drawing/2014/main" id="{9FE9A6FA-175E-E443-FDD0-28738BAC6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83498" y="2315956"/>
              <a:ext cx="1710139" cy="171013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B373AD-3857-BA48-1A09-C115552A8C03}"/>
              </a:ext>
            </a:extLst>
          </p:cNvPr>
          <p:cNvGrpSpPr/>
          <p:nvPr/>
        </p:nvGrpSpPr>
        <p:grpSpPr>
          <a:xfrm>
            <a:off x="8278965" y="2197100"/>
            <a:ext cx="2463800" cy="2463800"/>
            <a:chOff x="8161498" y="2088500"/>
            <a:chExt cx="2463800" cy="2463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DF1A5D-1053-2E98-E2AC-D85C3B0E5700}"/>
                </a:ext>
              </a:extLst>
            </p:cNvPr>
            <p:cNvSpPr/>
            <p:nvPr/>
          </p:nvSpPr>
          <p:spPr>
            <a:xfrm>
              <a:off x="8161498" y="2088500"/>
              <a:ext cx="2463800" cy="24638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0" name="Graphic 19" descr="Architecture outline">
              <a:extLst>
                <a:ext uri="{FF2B5EF4-FFF2-40B4-BE49-F238E27FC236}">
                  <a16:creationId xmlns:a16="http://schemas.microsoft.com/office/drawing/2014/main" id="{3329E10B-D000-A8B2-AB31-9EF9D76B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04240" y="2331242"/>
              <a:ext cx="1978316" cy="197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67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91720-BF41-A089-083A-F2D50FF8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err="1">
                <a:latin typeface="Cinzel Black" pitchFamily="2" charset="77"/>
              </a:rPr>
              <a:t>Gemeinsam</a:t>
            </a:r>
            <a:r>
              <a:rPr lang="en-GB" b="1">
                <a:latin typeface="Cinzel Black" pitchFamily="2" charset="77"/>
              </a:rPr>
              <a:t> </a:t>
            </a:r>
            <a:r>
              <a:rPr lang="en-GB" b="1" err="1">
                <a:latin typeface="Cinzel Black" pitchFamily="2" charset="77"/>
              </a:rPr>
              <a:t>spielen</a:t>
            </a:r>
            <a:r>
              <a:rPr lang="en-GB" b="1">
                <a:latin typeface="Cinzel Black" pitchFamily="2" charset="77"/>
              </a:rPr>
              <a:t>, </a:t>
            </a:r>
            <a:r>
              <a:rPr lang="en-GB" b="1" err="1">
                <a:latin typeface="Cinzel Black" pitchFamily="2" charset="77"/>
              </a:rPr>
              <a:t>strategisch</a:t>
            </a:r>
            <a:r>
              <a:rPr lang="en-GB" b="1">
                <a:latin typeface="Cinzel Black" pitchFamily="2" charset="77"/>
              </a:rPr>
              <a:t> </a:t>
            </a:r>
            <a:r>
              <a:rPr lang="en-GB" b="1" err="1">
                <a:latin typeface="Cinzel Black" pitchFamily="2" charset="77"/>
              </a:rPr>
              <a:t>gewinnen</a:t>
            </a:r>
            <a:r>
              <a:rPr lang="en-GB" b="1">
                <a:latin typeface="Cinzel Black" pitchFamily="2" charset="77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C55842-0CA0-2DEB-EC60-9572D841C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8449" y="867558"/>
            <a:ext cx="5795101" cy="59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6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33D2-4FCE-7703-1E7F-0162DFC0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583712" cy="685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Die Magie </a:t>
            </a:r>
            <a:r>
              <a:rPr lang="en-GB" b="1" err="1"/>
              <a:t>hinter</a:t>
            </a:r>
            <a:r>
              <a:rPr lang="en-GB" b="1"/>
              <a:t> </a:t>
            </a:r>
            <a:r>
              <a:rPr lang="en-GB" b="1" err="1"/>
              <a:t>dem</a:t>
            </a:r>
            <a:r>
              <a:rPr lang="en-GB" b="1"/>
              <a:t> Code.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F7EBA-72F3-716C-8A5A-371E0264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3" y="0"/>
            <a:ext cx="460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1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F729-3E83-24D3-6559-4D1394EE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Wie </a:t>
            </a:r>
            <a:r>
              <a:rPr lang="en-GB" b="1" err="1"/>
              <a:t>wir</a:t>
            </a:r>
            <a:r>
              <a:rPr lang="en-GB" b="1"/>
              <a:t> </a:t>
            </a:r>
            <a:r>
              <a:rPr lang="en-GB" b="1" err="1"/>
              <a:t>Probleme</a:t>
            </a:r>
            <a:r>
              <a:rPr lang="en-GB" b="1"/>
              <a:t> </a:t>
            </a:r>
            <a:r>
              <a:rPr lang="en-GB" b="1" err="1"/>
              <a:t>lösen</a:t>
            </a:r>
            <a:r>
              <a:rPr lang="en-GB" b="1"/>
              <a:t>.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706BE1-79AB-EE85-367F-2DAF87A5CE08}"/>
              </a:ext>
            </a:extLst>
          </p:cNvPr>
          <p:cNvGrpSpPr/>
          <p:nvPr/>
        </p:nvGrpSpPr>
        <p:grpSpPr>
          <a:xfrm>
            <a:off x="4576406" y="2431920"/>
            <a:ext cx="3039188" cy="3039188"/>
            <a:chOff x="5770726" y="2295653"/>
            <a:chExt cx="3039188" cy="303918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9D859A5-8568-1671-9C95-F3B187DD9A50}"/>
                </a:ext>
              </a:extLst>
            </p:cNvPr>
            <p:cNvSpPr/>
            <p:nvPr/>
          </p:nvSpPr>
          <p:spPr>
            <a:xfrm>
              <a:off x="5770726" y="2295653"/>
              <a:ext cx="3039188" cy="303918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F68B212-81C6-2D6A-AF6C-247D9485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97969" y="2422896"/>
              <a:ext cx="2784701" cy="2784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00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8979-621C-8A0A-BAA5-310106EF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/>
              <a:t>Unser Plan für den </a:t>
            </a:r>
            <a:r>
              <a:rPr lang="en-GB" b="1" err="1"/>
              <a:t>Erfolg</a:t>
            </a:r>
            <a:r>
              <a:rPr lang="en-GB" b="1"/>
              <a:t>.</a:t>
            </a:r>
            <a:endParaRPr lang="en-GB"/>
          </a:p>
        </p:txBody>
      </p:sp>
      <p:pic>
        <p:nvPicPr>
          <p:cNvPr id="5" name="Graphic 4" descr="Map with pin with solid fill">
            <a:hlinkClick r:id="rId3"/>
            <a:extLst>
              <a:ext uri="{FF2B5EF4-FFF2-40B4-BE49-F238E27FC236}">
                <a16:creationId xmlns:a16="http://schemas.microsoft.com/office/drawing/2014/main" id="{E247AE9C-25E2-DC11-4599-6022E7C8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1473" y="1424473"/>
            <a:ext cx="4009053" cy="40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8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ic Dark">
      <a:dk1>
        <a:srgbClr val="0E1A2B"/>
      </a:dk1>
      <a:lt1>
        <a:srgbClr val="242424"/>
      </a:lt1>
      <a:dk2>
        <a:srgbClr val="EDEDED"/>
      </a:dk2>
      <a:lt2>
        <a:srgbClr val="B0B3B8"/>
      </a:lt2>
      <a:accent1>
        <a:srgbClr val="D3A017"/>
      </a:accent1>
      <a:accent2>
        <a:srgbClr val="8B2F2F"/>
      </a:accent2>
      <a:accent3>
        <a:srgbClr val="2C517B"/>
      </a:accent3>
      <a:accent4>
        <a:srgbClr val="49664B"/>
      </a:accent4>
      <a:accent5>
        <a:srgbClr val="5D3A69"/>
      </a:accent5>
      <a:accent6>
        <a:srgbClr val="8A6F4D"/>
      </a:accent6>
      <a:hlink>
        <a:srgbClr val="637453"/>
      </a:hlink>
      <a:folHlink>
        <a:srgbClr val="7D8E67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40</Slides>
  <Notes>27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Unser Spiel beginnt jetzt.</vt:lpstr>
      <vt:lpstr>Was macht unser Spiel einzigartig?</vt:lpstr>
      <vt:lpstr>Das Spiel auf einen Blick.</vt:lpstr>
      <vt:lpstr>PowerPoint Presentation</vt:lpstr>
      <vt:lpstr>Wie spielt man unser Spiel?</vt:lpstr>
      <vt:lpstr>Gemeinsam spielen, strategisch gewinnen.</vt:lpstr>
      <vt:lpstr>Die Magie hinter dem Code.</vt:lpstr>
      <vt:lpstr>Wie wir Probleme lösen.</vt:lpstr>
      <vt:lpstr>Unser Plan für den Erfolg.</vt:lpstr>
      <vt:lpstr>Das Spiel nimmt Form an.</vt:lpstr>
      <vt:lpstr>Das Spiel lebt</vt:lpstr>
      <vt:lpstr>Progress Report</vt:lpstr>
      <vt:lpstr>PowerPoint Presentation</vt:lpstr>
      <vt:lpstr>Rules to Code</vt:lpstr>
      <vt:lpstr>Technology!</vt:lpstr>
      <vt:lpstr>QA</vt:lpstr>
      <vt:lpstr>About the Game</vt:lpstr>
      <vt:lpstr>PowerPoint Presentation</vt:lpstr>
      <vt:lpstr>PowerPoint Presentation</vt:lpstr>
      <vt:lpstr>PowerPoint Presentation</vt:lpstr>
      <vt:lpstr>Demo</vt:lpstr>
      <vt:lpstr>Next Level: Wir sind bereit</vt:lpstr>
      <vt:lpstr>Settlers of Asgard</vt:lpstr>
      <vt:lpstr>Settlers of Asgard</vt:lpstr>
      <vt:lpstr>PowerPoint Presentation</vt:lpstr>
      <vt:lpstr>PowerPoint Presentation</vt:lpstr>
      <vt:lpstr>PowerPoint Presentation</vt:lpstr>
      <vt:lpstr>Demo</vt:lpstr>
      <vt:lpstr>Geschichten aus Asgard</vt:lpstr>
      <vt:lpstr>Rechte und Lizenzen</vt:lpstr>
      <vt:lpstr>QA - Bugs</vt:lpstr>
      <vt:lpstr>QA - Code</vt:lpstr>
      <vt:lpstr>QA-Report</vt:lpstr>
      <vt:lpstr>Technologie!</vt:lpstr>
      <vt:lpstr>Tools</vt:lpstr>
      <vt:lpstr>Mockito</vt:lpstr>
      <vt:lpstr>Gson</vt:lpstr>
      <vt:lpstr>Was wir gelernt haben: </vt:lpstr>
      <vt:lpstr>Die Götter haben gesprochen.  Jetzt bist du dran!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Sebastianl Mueller</dc:creator>
  <cp:revision>4</cp:revision>
  <dcterms:created xsi:type="dcterms:W3CDTF">2025-02-28T19:14:49Z</dcterms:created>
  <dcterms:modified xsi:type="dcterms:W3CDTF">2025-05-14T14:55:45Z</dcterms:modified>
</cp:coreProperties>
</file>